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4" r:id="rId17"/>
    <p:sldId id="273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64" r:id="rId26"/>
    <p:sldId id="282" r:id="rId27"/>
    <p:sldId id="283" r:id="rId28"/>
    <p:sldId id="28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3" autoAdjust="0"/>
    <p:restoredTop sz="94624" autoAdjust="0"/>
  </p:normalViewPr>
  <p:slideViewPr>
    <p:cSldViewPr>
      <p:cViewPr varScale="1">
        <p:scale>
          <a:sx n="117" d="100"/>
          <a:sy n="117" d="100"/>
        </p:scale>
        <p:origin x="82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newsflash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5.png"/><Relationship Id="rId2" Type="http://schemas.microsoft.com/office/2007/relationships/media" Target="../media/media1.mp3"/><Relationship Id="rId1" Type="http://schemas.openxmlformats.org/officeDocument/2006/relationships/audio" Target="file:///C:\Users\Adm\Desktop\Russkij_narodnyj_fon_-_Russkij_narodnyj_fon%20(1).mp3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usskij_narodnyj_fon_-_Russkij_narodnyj_fon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6000760" y="3929066"/>
            <a:ext cx="304800" cy="3048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849" y="0"/>
            <a:ext cx="4848301" cy="6858000"/>
          </a:xfrm>
          <a:prstGeom prst="rect">
            <a:avLst/>
          </a:prstGeom>
        </p:spPr>
      </p:pic>
      <p:pic>
        <p:nvPicPr>
          <p:cNvPr id="3" name="Русская – Народная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7504" y="6272893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 advTm="1656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0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95455" numSld="999"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177" y="1554163"/>
            <a:ext cx="6402046" cy="4525962"/>
          </a:xfrm>
        </p:spPr>
      </p:pic>
    </p:spTree>
  </p:cSld>
  <p:clrMapOvr>
    <a:masterClrMapping/>
  </p:clrMapOvr>
  <p:transition spd="med" advTm="6671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6234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5531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6078"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5797"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5625"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6125"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5578"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5563"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5891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500174"/>
            <a:ext cx="8686800" cy="3571900"/>
          </a:xfrm>
        </p:spPr>
        <p:txBody>
          <a:bodyPr/>
          <a:lstStyle/>
          <a:p>
            <a:pPr algn="ctr"/>
            <a:r>
              <a:rPr lang="ru-RU" dirty="0" smtClean="0"/>
              <a:t>Использование народного творчества в художественно-эстетическом воспитании дошкольников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med" advTm="7375"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5406">
    <p:newsfla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5812">
    <p:newsfla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5688">
    <p:newsfla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8516">
    <p:newsfla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5625">
    <p:newsfla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85860"/>
            <a:ext cx="8686800" cy="479426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Эффективность работы по художественно - эстетическому воспитанию во многом определяется участием детей в создании красивого окружения. Важные качества обстановки детского сада – это привлекательность, информативность, доступность всех её компонентов для каждого ребёнка.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 advTm="11562">
    <p:newsfla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071546"/>
            <a:ext cx="8686800" cy="11430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Вовлечение родителей в педагогический процесс: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214554"/>
            <a:ext cx="8686800" cy="3865571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Познавательное (беседы, создание предметно- развивающей среды);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Наглядно- информационное (родительские уголки, выставки, дни открытых дверей);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</a:t>
            </a:r>
            <a:r>
              <a:rPr lang="ru-RU" dirty="0" err="1" smtClean="0"/>
              <a:t>Досуговое</a:t>
            </a:r>
            <a:r>
              <a:rPr lang="ru-RU" dirty="0" smtClean="0"/>
              <a:t> (праздники, развлечения).</a:t>
            </a:r>
          </a:p>
          <a:p>
            <a:endParaRPr lang="ru-RU" dirty="0"/>
          </a:p>
        </p:txBody>
      </p:sp>
    </p:spTree>
  </p:cSld>
  <p:clrMapOvr>
    <a:masterClrMapping/>
  </p:clrMapOvr>
  <p:transition spd="med" advTm="8890">
    <p:newsfla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428736"/>
            <a:ext cx="8686800" cy="465138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В настоящее время открываются студии народного творчества, проводятся мастер- классы по созданию кукол, выпускается много обучающей литературы, а это значит, что в наш век интернета и компьютерных игр есть место простым и красивым игрушкам, которые сделаны своими руками.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 advTm="15265">
    <p:newsflash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428868"/>
            <a:ext cx="8686800" cy="1643074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БЛАГОДАРЮ ЗА ВНИМАНИЕ!</a:t>
            </a:r>
            <a:endParaRPr lang="ru-RU" sz="4800" dirty="0"/>
          </a:p>
        </p:txBody>
      </p:sp>
    </p:spTree>
  </p:cSld>
  <p:clrMapOvr>
    <a:masterClrMapping/>
  </p:clrMapOvr>
  <p:transition spd="med" advTm="0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285860"/>
            <a:ext cx="8686800" cy="3429024"/>
          </a:xfrm>
        </p:spPr>
        <p:txBody>
          <a:bodyPr/>
          <a:lstStyle/>
          <a:p>
            <a:r>
              <a:rPr lang="ru-RU" dirty="0" smtClean="0"/>
              <a:t>Цель: </a:t>
            </a:r>
            <a:br>
              <a:rPr lang="ru-RU" dirty="0" smtClean="0"/>
            </a:br>
            <a:r>
              <a:rPr lang="ru-RU" dirty="0" smtClean="0"/>
              <a:t>ПОБУДИТЬ У ДЕТЕЙ СТАРШЕГО ДОШКОЛЬНОГО </a:t>
            </a:r>
            <a:r>
              <a:rPr lang="ru-RU" dirty="0" err="1" smtClean="0"/>
              <a:t>ВОЗРАсТА</a:t>
            </a:r>
            <a:r>
              <a:rPr lang="ru-RU" dirty="0" smtClean="0"/>
              <a:t> ИНТЕРЕС К МИРУ НАРОДНОЙ КУЛЬТУРЫ</a:t>
            </a:r>
            <a:endParaRPr lang="ru-RU" dirty="0"/>
          </a:p>
        </p:txBody>
      </p:sp>
    </p:spTree>
  </p:cSld>
  <p:clrMapOvr>
    <a:masterClrMapping/>
  </p:clrMapOvr>
  <p:transition spd="med" advTm="7000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928670"/>
            <a:ext cx="8686800" cy="928694"/>
          </a:xfrm>
        </p:spPr>
        <p:txBody>
          <a:bodyPr/>
          <a:lstStyle/>
          <a:p>
            <a:r>
              <a:rPr lang="ru-RU" dirty="0" smtClean="0"/>
              <a:t>ЗАДАЧИ: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Расширить представления о роли народной культуры в художественно-эстетическом воспитании дошкольников.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Развивать интерес к русской тряпичной кукле как виду народного художественного творчества.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Показать значимость народной игрушки в воспитании ребёнка дошкольника.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Формировать эстетическое отношение детей к окружающему, понимать прекрасное.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Воспитывать художественный вкус, потребность в познании прекрасного.</a:t>
            </a:r>
            <a:endParaRPr lang="ru-RU" dirty="0"/>
          </a:p>
        </p:txBody>
      </p:sp>
    </p:spTree>
  </p:cSld>
  <p:clrMapOvr>
    <a:masterClrMapping/>
  </p:clrMapOvr>
  <p:transition spd="med" advTm="18766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    Работа строится в соответствии с требованиями комплексной образовательной программы «От рождения до школы» под ред. Н.Е. </a:t>
            </a:r>
            <a:r>
              <a:rPr lang="ru-RU" dirty="0" err="1" smtClean="0"/>
              <a:t>Вераксы</a:t>
            </a:r>
            <a:r>
              <a:rPr lang="ru-RU" dirty="0" smtClean="0"/>
              <a:t>, Т.С. Комаровой, М.А. Васильевой. в сочетании с программами: И.М. </a:t>
            </a:r>
            <a:r>
              <a:rPr lang="ru-RU" dirty="0" err="1" smtClean="0"/>
              <a:t>Каплуновой</a:t>
            </a:r>
            <a:r>
              <a:rPr lang="ru-RU" dirty="0" smtClean="0"/>
              <a:t>, И.А. </a:t>
            </a:r>
            <a:r>
              <a:rPr lang="ru-RU" dirty="0" err="1" smtClean="0"/>
              <a:t>Новоскольцевой</a:t>
            </a:r>
            <a:r>
              <a:rPr lang="ru-RU" dirty="0" smtClean="0"/>
              <a:t> «Ладушки». Использование данных программ дает возможность творческого подхода к организации работы с детьми, интеграции образовательного содержания при решении образовательных задач, приобщению к искусству, музыке, литературе, народной культуре.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 advTm="18375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071546"/>
            <a:ext cx="8686800" cy="785818"/>
          </a:xfrm>
        </p:spPr>
        <p:txBody>
          <a:bodyPr/>
          <a:lstStyle/>
          <a:p>
            <a:r>
              <a:rPr lang="ru-RU" dirty="0" smtClean="0"/>
              <a:t>ОСНАЩЕНИЕ: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000240"/>
            <a:ext cx="8686800" cy="4079885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наборы для изготовления кукол (кусочки ткани, нитки, ножницы, крючки, спицы и т.д.);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папки с раскрасками;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коллекции тканей</a:t>
            </a:r>
            <a:r>
              <a:rPr lang="ru-RU" smtClean="0"/>
              <a:t>, ниток, </a:t>
            </a:r>
            <a:r>
              <a:rPr lang="ru-RU" dirty="0" smtClean="0"/>
              <a:t>пуговиц;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проект «Народные куклы»;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литература.</a:t>
            </a:r>
          </a:p>
          <a:p>
            <a:endParaRPr lang="ru-RU" dirty="0"/>
          </a:p>
        </p:txBody>
      </p:sp>
    </p:spTree>
  </p:cSld>
  <p:clrMapOvr>
    <a:masterClrMapping/>
  </p:clrMapOvr>
  <p:transition spd="med" advTm="8625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85860"/>
            <a:ext cx="8686800" cy="507209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   Познавая красоту народного творчества, ребенок испытывает положительные эмоции, на основе которых возникают более глубокие чувства: радости, восхищения, восторга. Образуются образные представления, мышления, воображения. Все это вызывает у детей стремление передать воспринятую красоту, запечатлеть те предметы народно-прикладного искусства, которые им понравились, у них формируются эстетические чувства и художественный вкус. У детей формируются разнообразные способности – как художественные, так и интеллектуальные.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 advTm="23625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8705880" cy="479426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Кукла не рождается сама: ее создает человек. Она обретает жизнь при помощи воображения и воли своего создателя. </a:t>
            </a:r>
          </a:p>
          <a:p>
            <a:pPr>
              <a:buNone/>
            </a:pPr>
            <a:r>
              <a:rPr lang="ru-RU" dirty="0" smtClean="0"/>
              <a:t>        Самые вдохновенные творцы кукол — дети. Самой любимой куклой всегда будет только та, которая сделана своими руками, оживлена собственной вдохновенной фантазией. В этом главная ценность традиционной народной куклы.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 advTm="15062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177" y="1554163"/>
            <a:ext cx="6402046" cy="4525962"/>
          </a:xfrm>
        </p:spPr>
      </p:pic>
    </p:spTree>
  </p:cSld>
  <p:clrMapOvr>
    <a:masterClrMapping/>
  </p:clrMapOvr>
  <p:transition spd="med" advTm="6938"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107</TotalTime>
  <Words>407</Words>
  <Application>Microsoft Office PowerPoint</Application>
  <PresentationFormat>Экран (4:3)</PresentationFormat>
  <Paragraphs>26</Paragraphs>
  <Slides>28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Franklin Gothic Book</vt:lpstr>
      <vt:lpstr>Franklin Gothic Medium</vt:lpstr>
      <vt:lpstr>Wingdings</vt:lpstr>
      <vt:lpstr>Wingdings 2</vt:lpstr>
      <vt:lpstr>Трек</vt:lpstr>
      <vt:lpstr>Презентация PowerPoint</vt:lpstr>
      <vt:lpstr>Использование народного творчества в художественно-эстетическом воспитании дошкольников </vt:lpstr>
      <vt:lpstr>Цель:  ПОБУДИТЬ У ДЕТЕЙ СТАРШЕГО ДОШКОЛЬНОГО ВОЗРАсТА ИНТЕРЕС К МИРУ НАРОДНОЙ КУЛЬТУРЫ</vt:lpstr>
      <vt:lpstr>ЗАДАЧИ:</vt:lpstr>
      <vt:lpstr>Презентация PowerPoint</vt:lpstr>
      <vt:lpstr>ОСНАЩЕНИЕ: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Вовлечение родителей в педагогический процесс:</vt:lpstr>
      <vt:lpstr>Презентация PowerPoint</vt:lpstr>
      <vt:lpstr>БЛАГОДАРЮ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</dc:creator>
  <cp:lastModifiedBy>Admin</cp:lastModifiedBy>
  <cp:revision>16</cp:revision>
  <dcterms:created xsi:type="dcterms:W3CDTF">2017-06-08T08:42:12Z</dcterms:created>
  <dcterms:modified xsi:type="dcterms:W3CDTF">2019-11-28T14:22:21Z</dcterms:modified>
</cp:coreProperties>
</file>