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18A4-B0BC-4349-9D9A-1F2B1B86562F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0095-0925-4037-B085-6DAA604A2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18A4-B0BC-4349-9D9A-1F2B1B86562F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0095-0925-4037-B085-6DAA604A2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18A4-B0BC-4349-9D9A-1F2B1B86562F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0095-0925-4037-B085-6DAA604A2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18A4-B0BC-4349-9D9A-1F2B1B86562F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0095-0925-4037-B085-6DAA604A2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18A4-B0BC-4349-9D9A-1F2B1B86562F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0095-0925-4037-B085-6DAA604A2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18A4-B0BC-4349-9D9A-1F2B1B86562F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0095-0925-4037-B085-6DAA604A2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18A4-B0BC-4349-9D9A-1F2B1B86562F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0095-0925-4037-B085-6DAA604A2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18A4-B0BC-4349-9D9A-1F2B1B86562F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0095-0925-4037-B085-6DAA604A2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18A4-B0BC-4349-9D9A-1F2B1B86562F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0095-0925-4037-B085-6DAA604A2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18A4-B0BC-4349-9D9A-1F2B1B86562F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0095-0925-4037-B085-6DAA604A2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18A4-B0BC-4349-9D9A-1F2B1B86562F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0095-0925-4037-B085-6DAA604A2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118A4-B0BC-4349-9D9A-1F2B1B86562F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A0095-0925-4037-B085-6DAA604A2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 smtClean="0"/>
              <a:t>Анимация.</a:t>
            </a:r>
            <a:br>
              <a:rPr lang="ru-RU" b="1" dirty="0" smtClean="0"/>
            </a:br>
            <a:r>
              <a:rPr lang="ru-RU" b="1" dirty="0" smtClean="0"/>
              <a:t>Создание анимации.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I:\анимация\новый-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714752"/>
            <a:ext cx="5146343" cy="2695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I:\анимация\новый-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7619595" cy="3990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2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Анимация. Создание анимации.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13</cp:revision>
  <dcterms:created xsi:type="dcterms:W3CDTF">2011-12-08T13:45:39Z</dcterms:created>
  <dcterms:modified xsi:type="dcterms:W3CDTF">2011-12-08T15:34:08Z</dcterms:modified>
</cp:coreProperties>
</file>