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7" r:id="rId3"/>
    <p:sldId id="257" r:id="rId4"/>
    <p:sldId id="263" r:id="rId5"/>
    <p:sldId id="259" r:id="rId6"/>
    <p:sldId id="260" r:id="rId7"/>
    <p:sldId id="262" r:id="rId8"/>
    <p:sldId id="261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FF66FF"/>
    <a:srgbClr val="FFFF66"/>
    <a:srgbClr val="99CCFF"/>
    <a:srgbClr val="FF9966"/>
    <a:srgbClr val="0000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8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8F3D3-6689-4B04-9026-6A04B5218E92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243D7-BF56-44DE-BA97-3D2289B17F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243D7-BF56-44DE-BA97-3D2289B17F2D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3B0C1-D13F-4790-AFD8-991D979A7CD0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55221-F5F7-4E03-8749-3E1308940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FFD94-1B22-4D48-9BFD-C901D449C3AC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6455D-9707-456E-9CFC-9DD0BDC91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F9342-0E6B-4E46-8020-221AAB5723C3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9989F-CE07-4100-87C1-76A7906DA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60E42-F7FC-4340-99BC-25C3C573D8B7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D8A37-C569-47D6-BEA3-51113717E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2BF9-3039-4A12-B329-675C5FE7BC70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3B241-44E1-470E-B91E-8E5CB425E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73FB9-97D6-4377-AC8E-E8A5FD18589B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DBD39-5623-4C3D-91C2-4BEC8BD66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CF14A-73BE-4037-8692-3F53DDF9C865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CB227-C5E6-41B4-822F-9BB60357D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97553-E219-42A8-9AC5-990BEF3EB5CD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A662B-52FB-4E21-BCB7-470A984C62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5A5EF-0C90-4FB4-BABA-1919E22BAF15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E4AF-066B-4D4F-9838-9A526182C9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CF2E1-9EC9-43D9-9F4A-EDE195EEA30B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EEB53-67B4-4481-8A79-4CFDE1B3A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2CA7-F7CE-4FC5-AE40-E2AC8D8C1E51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E63F9-506F-4C6E-A1CF-8D9AADBA8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99"/>
            </a:gs>
            <a:gs pos="100000">
              <a:srgbClr val="FF99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F1DE52-3005-4E8B-A697-BEA86D820C15}" type="datetimeFigureOut">
              <a:rPr lang="ru-RU"/>
              <a:pPr>
                <a:defRPr/>
              </a:pPr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F6C55B-A3B2-401B-9FA7-DFB22725E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663300"/>
                </a:solidFill>
                <a:latin typeface="Verdana" pitchFamily="34" charset="0"/>
                <a:cs typeface="Times New Roman" pitchFamily="18" charset="0"/>
              </a:rPr>
              <a:t>Начало истории человечества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/>
          <a:lstStyle/>
          <a:p>
            <a:r>
              <a:rPr lang="ru-RU" dirty="0" smtClean="0"/>
              <a:t>Выполнил: учитель начальных классов МБОУ СОШ № </a:t>
            </a:r>
            <a:r>
              <a:rPr lang="ru-RU" smtClean="0"/>
              <a:t>45 </a:t>
            </a:r>
          </a:p>
          <a:p>
            <a:r>
              <a:rPr lang="ru-RU" smtClean="0"/>
              <a:t>п</a:t>
            </a:r>
            <a:r>
              <a:rPr lang="ru-RU" dirty="0" smtClean="0"/>
              <a:t>. </a:t>
            </a:r>
            <a:r>
              <a:rPr lang="ru-RU" dirty="0" err="1" smtClean="0"/>
              <a:t>Саук</a:t>
            </a:r>
            <a:r>
              <a:rPr lang="ru-RU" dirty="0" smtClean="0"/>
              <a:t>-Дере, </a:t>
            </a:r>
          </a:p>
          <a:p>
            <a:r>
              <a:rPr lang="ru-RU" dirty="0" smtClean="0"/>
              <a:t>Стегно Юлия Николаевна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7544" y="643012"/>
            <a:ext cx="8280920" cy="5738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502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571500" y="4786313"/>
            <a:ext cx="8229600" cy="1143000"/>
          </a:xfrm>
        </p:spPr>
        <p:txBody>
          <a:bodyPr/>
          <a:lstStyle/>
          <a:p>
            <a:r>
              <a:rPr lang="ru-RU" dirty="0" smtClean="0"/>
              <a:t>Археологические раскопки</a:t>
            </a:r>
          </a:p>
        </p:txBody>
      </p:sp>
      <p:pic>
        <p:nvPicPr>
          <p:cNvPr id="3075" name="Содержимое 3" descr="clip_image00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571500"/>
            <a:ext cx="7072313" cy="40005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71500" y="5072063"/>
            <a:ext cx="8229600" cy="1143000"/>
          </a:xfrm>
        </p:spPr>
        <p:txBody>
          <a:bodyPr/>
          <a:lstStyle/>
          <a:p>
            <a:r>
              <a:rPr lang="ru-RU" smtClean="0"/>
              <a:t>Рисунок на стене пещеры</a:t>
            </a:r>
          </a:p>
        </p:txBody>
      </p:sp>
      <p:pic>
        <p:nvPicPr>
          <p:cNvPr id="4099" name="Содержимое 3" descr="clip_image003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5875" y="714375"/>
            <a:ext cx="6572250" cy="45005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00063" y="5357813"/>
            <a:ext cx="8229600" cy="1143000"/>
          </a:xfrm>
        </p:spPr>
        <p:txBody>
          <a:bodyPr/>
          <a:lstStyle/>
          <a:p>
            <a:r>
              <a:rPr lang="ru-RU" smtClean="0"/>
              <a:t>Первобытные орудия труда</a:t>
            </a:r>
          </a:p>
        </p:txBody>
      </p:sp>
      <p:pic>
        <p:nvPicPr>
          <p:cNvPr id="5123" name="Содержимое 3" descr="clip_image00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5813" y="285750"/>
            <a:ext cx="7643812" cy="4643438"/>
          </a:xfrm>
          <a:noFill/>
          <a:ln>
            <a:solidFill>
              <a:srgbClr val="0000FF"/>
            </a:solidFill>
          </a:ln>
        </p:spPr>
      </p:pic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4357688" y="2071688"/>
            <a:ext cx="2757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Calibri" charset="-52"/>
              </a:rPr>
              <a:t>Палка-копалка</a:t>
            </a: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4929188" y="4000500"/>
            <a:ext cx="1485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latin typeface="Calibri" charset="-52"/>
              </a:rPr>
              <a:t>Дубина</a:t>
            </a:r>
          </a:p>
        </p:txBody>
      </p:sp>
      <p:sp>
        <p:nvSpPr>
          <p:cNvPr id="5126" name="TextBox 6"/>
          <p:cNvSpPr txBox="1">
            <a:spLocks noChangeArrowheads="1"/>
          </p:cNvSpPr>
          <p:nvPr/>
        </p:nvSpPr>
        <p:spPr bwMode="auto">
          <a:xfrm>
            <a:off x="714375" y="4357688"/>
            <a:ext cx="3846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Calibri" charset="-52"/>
              </a:rPr>
              <a:t>Заостренный камень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00063" y="5000625"/>
            <a:ext cx="8229600" cy="1143000"/>
          </a:xfrm>
        </p:spPr>
        <p:txBody>
          <a:bodyPr/>
          <a:lstStyle/>
          <a:p>
            <a:r>
              <a:rPr lang="ru-RU" smtClean="0"/>
              <a:t>Человеческое стадо</a:t>
            </a:r>
          </a:p>
        </p:txBody>
      </p:sp>
      <p:pic>
        <p:nvPicPr>
          <p:cNvPr id="6147" name="Содержимое 3" descr="clip_image002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25" y="714375"/>
            <a:ext cx="7429500" cy="42862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5214938"/>
            <a:ext cx="8229600" cy="1143000"/>
          </a:xfrm>
        </p:spPr>
        <p:txBody>
          <a:bodyPr/>
          <a:lstStyle/>
          <a:p>
            <a:pPr algn="l"/>
            <a:r>
              <a:rPr lang="ru-RU" sz="2700" smtClean="0"/>
              <a:t>1 – топор, 2 – лук, 3 – деревянная мотыга, 4 – серп из кости, 5 – ткацкий станок, 6 – наконечник копья, </a:t>
            </a:r>
            <a:br>
              <a:rPr lang="ru-RU" sz="2700" smtClean="0"/>
            </a:br>
            <a:r>
              <a:rPr lang="ru-RU" sz="2700" smtClean="0"/>
              <a:t>7 – мотыга с железным наконечником, 8 – серп, </a:t>
            </a:r>
            <a:br>
              <a:rPr lang="ru-RU" sz="2700" smtClean="0"/>
            </a:br>
            <a:r>
              <a:rPr lang="ru-RU" sz="2700" smtClean="0"/>
              <a:t>9 – плуг</a:t>
            </a:r>
            <a:r>
              <a:rPr lang="ru-RU" sz="2800" smtClean="0"/>
              <a:t> </a:t>
            </a:r>
          </a:p>
        </p:txBody>
      </p:sp>
      <p:pic>
        <p:nvPicPr>
          <p:cNvPr id="7171" name="Содержимое 3" descr="clip_image0025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0"/>
            <a:ext cx="6716712" cy="4622800"/>
          </a:xfrm>
        </p:spPr>
      </p:pic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1571625" y="1000125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charset="-52"/>
              </a:rPr>
              <a:t>1</a:t>
            </a: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3000375" y="114300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charset="-52"/>
              </a:rPr>
              <a:t>2</a:t>
            </a: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4357688" y="264318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charset="-52"/>
              </a:rPr>
              <a:t>3</a:t>
            </a:r>
          </a:p>
        </p:txBody>
      </p:sp>
      <p:sp>
        <p:nvSpPr>
          <p:cNvPr id="7175" name="TextBox 9"/>
          <p:cNvSpPr txBox="1">
            <a:spLocks noChangeArrowheads="1"/>
          </p:cNvSpPr>
          <p:nvPr/>
        </p:nvSpPr>
        <p:spPr bwMode="auto">
          <a:xfrm>
            <a:off x="1714500" y="4429125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charset="-52"/>
              </a:rPr>
              <a:t>6</a:t>
            </a:r>
          </a:p>
        </p:txBody>
      </p:sp>
      <p:sp>
        <p:nvSpPr>
          <p:cNvPr id="7176" name="TextBox 10"/>
          <p:cNvSpPr txBox="1">
            <a:spLocks noChangeArrowheads="1"/>
          </p:cNvSpPr>
          <p:nvPr/>
        </p:nvSpPr>
        <p:spPr bwMode="auto">
          <a:xfrm>
            <a:off x="6715125" y="2786063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charset="-52"/>
              </a:rPr>
              <a:t>5</a:t>
            </a:r>
          </a:p>
        </p:txBody>
      </p:sp>
      <p:sp>
        <p:nvSpPr>
          <p:cNvPr id="7177" name="TextBox 11"/>
          <p:cNvSpPr txBox="1">
            <a:spLocks noChangeArrowheads="1"/>
          </p:cNvSpPr>
          <p:nvPr/>
        </p:nvSpPr>
        <p:spPr bwMode="auto">
          <a:xfrm>
            <a:off x="4214813" y="4286250"/>
            <a:ext cx="30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charset="-52"/>
              </a:rPr>
              <a:t>8</a:t>
            </a:r>
          </a:p>
        </p:txBody>
      </p:sp>
      <p:sp>
        <p:nvSpPr>
          <p:cNvPr id="7178" name="TextBox 12"/>
          <p:cNvSpPr txBox="1">
            <a:spLocks noChangeArrowheads="1"/>
          </p:cNvSpPr>
          <p:nvPr/>
        </p:nvSpPr>
        <p:spPr bwMode="auto">
          <a:xfrm>
            <a:off x="2857500" y="3929063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charset="-52"/>
              </a:rPr>
              <a:t>7</a:t>
            </a:r>
          </a:p>
        </p:txBody>
      </p:sp>
      <p:sp>
        <p:nvSpPr>
          <p:cNvPr id="7179" name="TextBox 13"/>
          <p:cNvSpPr txBox="1">
            <a:spLocks noChangeArrowheads="1"/>
          </p:cNvSpPr>
          <p:nvPr/>
        </p:nvSpPr>
        <p:spPr bwMode="auto">
          <a:xfrm>
            <a:off x="6572250" y="4500563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charset="-52"/>
              </a:rPr>
              <a:t>9</a:t>
            </a:r>
          </a:p>
        </p:txBody>
      </p:sp>
      <p:sp>
        <p:nvSpPr>
          <p:cNvPr id="7180" name="TextBox 14"/>
          <p:cNvSpPr txBox="1">
            <a:spLocks noChangeArrowheads="1"/>
          </p:cNvSpPr>
          <p:nvPr/>
        </p:nvSpPr>
        <p:spPr bwMode="auto">
          <a:xfrm>
            <a:off x="5429250" y="221456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charset="-52"/>
              </a:rPr>
              <a:t>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5143500"/>
            <a:ext cx="8229600" cy="1143000"/>
          </a:xfrm>
        </p:spPr>
        <p:txBody>
          <a:bodyPr/>
          <a:lstStyle/>
          <a:p>
            <a:r>
              <a:rPr lang="ru-RU" smtClean="0"/>
              <a:t>Поселок древних земледельцев</a:t>
            </a:r>
          </a:p>
        </p:txBody>
      </p:sp>
      <p:pic>
        <p:nvPicPr>
          <p:cNvPr id="8195" name="Содержимое 3" descr="clip_image0024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4375" y="714375"/>
            <a:ext cx="7643813" cy="407193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Список используемых источников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sz="2400" smtClean="0"/>
              <a:t>Плешаков, А.А., Крючкова, Е.А. Окружающий мир. 4 класс. Учебник в 2-ух частях. – Москва: Просвещение, 2011.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400" smtClean="0"/>
              <a:t>Вигасин, А.А, Годер, Г.И., Свенцицкая, И.С. История Древнего мира. 5 класс. – Москва: Дрофа, 2009.</a:t>
            </a:r>
          </a:p>
          <a:p>
            <a:pPr marL="609600" indent="-609600"/>
            <a:endParaRPr lang="ru-RU" sz="2400" smtClean="0"/>
          </a:p>
          <a:p>
            <a:pPr marL="609600" indent="-609600"/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131</Words>
  <Application>Microsoft Office PowerPoint</Application>
  <PresentationFormat>Экран (4:3)</PresentationFormat>
  <Paragraphs>26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Тема Office</vt:lpstr>
      <vt:lpstr>Начало истории человечества</vt:lpstr>
      <vt:lpstr>Презентация PowerPoint</vt:lpstr>
      <vt:lpstr>Археологические раскопки</vt:lpstr>
      <vt:lpstr>Рисунок на стене пещеры</vt:lpstr>
      <vt:lpstr>Первобытные орудия труда</vt:lpstr>
      <vt:lpstr>Человеческое стадо</vt:lpstr>
      <vt:lpstr>1 – топор, 2 – лук, 3 – деревянная мотыга, 4 – серп из кости, 5 – ткацкий станок, 6 – наконечник копья,  7 – мотыга с железным наконечником, 8 – серп,  9 – плуг </vt:lpstr>
      <vt:lpstr>Поселок древних земледельцев</vt:lpstr>
      <vt:lpstr>Список используемых источников</vt:lpstr>
    </vt:vector>
  </TitlesOfParts>
  <Company>WolfishLair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Loner-XP</dc:creator>
  <cp:lastModifiedBy>ОБЖ</cp:lastModifiedBy>
  <cp:revision>17</cp:revision>
  <dcterms:created xsi:type="dcterms:W3CDTF">2010-01-12T18:30:59Z</dcterms:created>
  <dcterms:modified xsi:type="dcterms:W3CDTF">2019-11-29T17:28:00Z</dcterms:modified>
</cp:coreProperties>
</file>