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364C-103C-4FED-9A9C-C4256BDC133D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036F-FA0D-4B87-B104-E4D7E1FEC5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988 г.- КРЕЩЕНИЕ РУСИ</a:t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endParaRPr lang="ru-RU" sz="4800" b="1" u="sng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5702c062975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25844"/>
            <a:ext cx="8286808" cy="544071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СЛАВЯНСКИЕ ИДОЛЫ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200_1_1416745087_8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8715436" cy="55721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14282" y="428604"/>
            <a:ext cx="2928958" cy="250033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КНЯГИНЯ ОЛЬГА</a:t>
            </a:r>
            <a:endParaRPr lang="ru-RU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68652"/>
            <a:ext cx="5643602" cy="663799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785794"/>
            <a:ext cx="3286116" cy="200026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КНЯЗЬ ВЛАДИМИР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fe5fcc12660aab17f1f1c4b45c20c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31720"/>
            <a:ext cx="5633969" cy="65119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Великий князь Владимир избирает религию</a:t>
            </a:r>
          </a:p>
        </p:txBody>
      </p:sp>
      <p:pic>
        <p:nvPicPr>
          <p:cNvPr id="4" name="Содержимое 3" descr="kart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929618" cy="50720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285860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КРЕЩЕНИЕ КНЯЗЯ ВЛАДИМИРА В ХЕРСОНЕСЕ</a:t>
            </a:r>
            <a:endParaRPr lang="ru-RU" sz="4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8001055" cy="52864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071570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КРЕЩЕНИЕ РУСИ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8286808" cy="52864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988 г.- КРЕЩЕНИЕ РУСИ </vt:lpstr>
      <vt:lpstr>СЛАВЯНСКИЕ ИДОЛЫ</vt:lpstr>
      <vt:lpstr>КНЯГИНЯ ОЛЬГА</vt:lpstr>
      <vt:lpstr>КНЯЗЬ ВЛАДИМИР</vt:lpstr>
      <vt:lpstr>Великий князь Владимир избирает религию</vt:lpstr>
      <vt:lpstr>КРЕЩЕНИЕ КНЯЗЯ ВЛАДИМИРА В ХЕРСОНЕСЕ</vt:lpstr>
      <vt:lpstr>КРЕЩЕНИЕ РУСИ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1030-ЛЕТИЕ КРЕЩЕНИЯ РУСИ</dc:title>
  <dc:creator>Asus1</dc:creator>
  <cp:lastModifiedBy>Asus1</cp:lastModifiedBy>
  <cp:revision>9</cp:revision>
  <dcterms:created xsi:type="dcterms:W3CDTF">2018-06-24T15:30:22Z</dcterms:created>
  <dcterms:modified xsi:type="dcterms:W3CDTF">2018-06-24T16:51:54Z</dcterms:modified>
</cp:coreProperties>
</file>