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9" r:id="rId11"/>
    <p:sldId id="267" r:id="rId12"/>
    <p:sldId id="268" r:id="rId13"/>
    <p:sldId id="270" r:id="rId14"/>
    <p:sldId id="271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F4CAB-1F27-4407-BCB6-1EF2400F95F0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38A0-2C31-4C99-929B-4B876035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F4CAB-1F27-4407-BCB6-1EF2400F95F0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38A0-2C31-4C99-929B-4B876035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F4CAB-1F27-4407-BCB6-1EF2400F95F0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38A0-2C31-4C99-929B-4B876035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F4CAB-1F27-4407-BCB6-1EF2400F95F0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38A0-2C31-4C99-929B-4B876035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F4CAB-1F27-4407-BCB6-1EF2400F95F0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38A0-2C31-4C99-929B-4B876035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F4CAB-1F27-4407-BCB6-1EF2400F95F0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38A0-2C31-4C99-929B-4B876035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F4CAB-1F27-4407-BCB6-1EF2400F95F0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38A0-2C31-4C99-929B-4B876035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F4CAB-1F27-4407-BCB6-1EF2400F95F0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38A0-2C31-4C99-929B-4B876035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F4CAB-1F27-4407-BCB6-1EF2400F95F0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38A0-2C31-4C99-929B-4B876035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F4CAB-1F27-4407-BCB6-1EF2400F95F0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38A0-2C31-4C99-929B-4B876035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F4CAB-1F27-4407-BCB6-1EF2400F95F0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38A0-2C31-4C99-929B-4B876035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F4CAB-1F27-4407-BCB6-1EF2400F95F0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B38A0-2C31-4C99-929B-4B876035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688631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ЧДОУ Станислава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  <a:b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игровые 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технологии с применением интерактивных форм</a:t>
            </a:r>
            <a:r>
              <a:rPr lang="ru-RU" sz="3600" b="1" i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Кузнецова марина      Константиновна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Новосибирск 2019.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  <a:b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858">
            <a:off x="901812" y="1543436"/>
            <a:ext cx="4378878" cy="3284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19163">
            <a:off x="4608951" y="2266121"/>
            <a:ext cx="3898968" cy="2924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Театрализованные игры</a:t>
            </a:r>
            <a:b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814">
            <a:off x="853307" y="1560178"/>
            <a:ext cx="3402861" cy="45371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" r="8293" b="3431"/>
          <a:stretch/>
        </p:blipFill>
        <p:spPr>
          <a:xfrm rot="468125">
            <a:off x="4194182" y="1950975"/>
            <a:ext cx="4512888" cy="295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Театрализованные игры</a:t>
            </a:r>
            <a:b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«Угадай, что я делаю»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01957"/>
            <a:ext cx="6490561" cy="3654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751344"/>
            <a:ext cx="842493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предполагает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развитие интересов детей,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любознательности и познавательной мотивации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формирование познавательных действий,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становление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сознания;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воображения и творческой активности;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формирование первичных представлений о себе, других людях, объектах окружающего мира, о свойствах и отношениях объектов окружающего мира.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Здесь выбор игр огромен и разнообразен, но следует выделить игровые технологии, направленные на формирование знаний, умений и навыков – это так называемые обучающие игры, проблемные игровые ситуации и игровые технологии, направленные на закрепление полученных знаний, развитие познавательных способностей.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b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«Рукавичка»</a:t>
            </a:r>
            <a:endParaRPr lang="ru-RU" sz="3200" dirty="0"/>
          </a:p>
        </p:txBody>
      </p:sp>
      <p:pic>
        <p:nvPicPr>
          <p:cNvPr id="5" name="Рисунок 4" descr="WP_20181204_12_12_12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556792"/>
            <a:ext cx="7308304" cy="410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Сенсорные игры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520">
            <a:off x="1622364" y="864320"/>
            <a:ext cx="2146498" cy="38127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9705">
            <a:off x="953847" y="2903882"/>
            <a:ext cx="1525080" cy="2708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410">
            <a:off x="3723939" y="2988188"/>
            <a:ext cx="4968552" cy="279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03468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включает владение речью как средством общения и культуры;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обогащение активного словаря;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развитие связной, грамматически правильной диалогической и монологической речи;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развитие речевого творчества;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развитие звуковой и интонационной культуры речи, фонематического слуха;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знакомство с книжной культурой, детской литературой, понимание на слух текстов различных жанров детской литературы;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формирование звуковой аналитико-синтетической активности как предпосылки обучения грамоте.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Проведение специально подобранных игр создает максимально благоприятные условия для развития речи детей.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Например такие технологии, как: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Игровые технологии, направленные на развитие мелкой моторики.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Игровые технологии, направленные на развитие артикуляционной моторики.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Игровые технологии, направленные на развитие дыхания и голоса.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Пальчиковые игры</a:t>
            </a:r>
            <a:b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«Кулачок»</a:t>
            </a:r>
            <a:endParaRPr lang="ru-RU" sz="3200" dirty="0"/>
          </a:p>
        </p:txBody>
      </p:sp>
      <p:pic>
        <p:nvPicPr>
          <p:cNvPr id="4" name="Рисунок 3" descr="WP_20181204_11_57_33_Pro.jpg"/>
          <p:cNvPicPr>
            <a:picLocks noChangeAspect="1"/>
          </p:cNvPicPr>
          <p:nvPr/>
        </p:nvPicPr>
        <p:blipFill rotWithShape="1">
          <a:blip r:embed="rId3" cstate="print"/>
          <a:srcRect l="8906" t="13077" r="8190" b="25745"/>
          <a:stretch/>
        </p:blipFill>
        <p:spPr>
          <a:xfrm>
            <a:off x="774496" y="1628800"/>
            <a:ext cx="7595007" cy="3148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Игры  на развитие дыхания </a:t>
            </a:r>
            <a:b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«Сдуй салфетку»</a:t>
            </a:r>
            <a:endParaRPr lang="ru-RU" sz="3200" dirty="0"/>
          </a:p>
        </p:txBody>
      </p:sp>
      <p:pic>
        <p:nvPicPr>
          <p:cNvPr id="4" name="Рисунок 3" descr="WP_20181204_12_06_06_Pro.jpg"/>
          <p:cNvPicPr>
            <a:picLocks noChangeAspect="1"/>
          </p:cNvPicPr>
          <p:nvPr/>
        </p:nvPicPr>
        <p:blipFill rotWithShape="1">
          <a:blip r:embed="rId3" cstate="print"/>
          <a:srcRect l="8581" b="18033"/>
          <a:stretch/>
        </p:blipFill>
        <p:spPr>
          <a:xfrm>
            <a:off x="827584" y="1710649"/>
            <a:ext cx="7700964" cy="3878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920880" cy="40324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Художественно-эстетическое развитие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предполагает развитие предпосылок ценностно-смыслового восприятия и понимания произведений искусства, мира природы;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представлений о видах искусства;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восприятие музыки, художественной литературы, фольклора, изобразительного искусства.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4680520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У ребенка есть страсть к игре и ее надо удовлетворять. Надо не только дать ему время поиграть но и пропитать этой игрой всю его жизнь»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А.С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 Макаренко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«…Весь процесс воспитания ребенка мы рассматриваем как обучение тому, в какие игры следует играть и как в них играть.»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					Э. Берн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«Веселый оркестр»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090549" cy="3991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3567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5050904" cy="36004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«Дорисуй половинку»</a:t>
            </a:r>
            <a:endParaRPr lang="ru-RU" sz="3600" dirty="0"/>
          </a:p>
        </p:txBody>
      </p:sp>
      <p:pic>
        <p:nvPicPr>
          <p:cNvPr id="5" name="Picture 23" descr="карандаш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5950" y="4763520"/>
            <a:ext cx="1714773" cy="182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7" y="1700808"/>
            <a:ext cx="6331823" cy="3564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625070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включает приобретение опыта в следующих видах   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деятельности детей: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двигательной,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способствующих правильному формированию опорно-двигательной системы организма,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развитию равновесия, координации движения,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крупной и мелкой моторики обеих рук, а также с правильным, выполнением основных движений,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- формирование начальных представлений о некоторых видах спорта,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- овладение подвижными играми,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- становление ценностей здорового образа жизни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Подвижные игры </a:t>
            </a:r>
            <a:b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5470">
            <a:off x="826635" y="1235148"/>
            <a:ext cx="3154072" cy="42054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369">
            <a:off x="3835689" y="1875570"/>
            <a:ext cx="4690606" cy="351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3763">
            <a:off x="598535" y="1829905"/>
            <a:ext cx="4273392" cy="32050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18300"/>
            <a:ext cx="4379979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404664"/>
            <a:ext cx="842493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для дошкольников - это ведущий вид деятельности.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Именно через него дети узнают мир, учатся взаимодействовать с другими людьми, познают себя. Задача взрослого разнообразить эту практику интересными формами проведения игр, разрабатывать различные игровые технологии в различных направлениях развития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образования детей.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Правильно организованная работа обеспечит высокие достижения в обучении, развитии и воспитании будущих школьников.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45" y="836712"/>
            <a:ext cx="8229600" cy="2448272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3" descr="a0551bd6c9fd83ce0823fabae07a1c8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852936"/>
            <a:ext cx="2770855" cy="30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65253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Игровая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педагогическая технология - организация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педагогического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процесса в форме различных педагогических игр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последовательная деятельность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педагога по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отбору, разработке, подготовке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игр;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включению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детей в игровую деятельность;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осуществлению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самой игры;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подведению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итогов, результатов игровой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6597352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ведущий вид деятельности ребенка в дошкольном возрасте, посредством которой он органично развивается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соответствии с требованиями ФГОС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 главу воспитательно-образовательного процесса ставится индивидуальный подход к ребенку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игру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технологии помогают детям раскрепоститься,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появляется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уверенность в себе. Как показывает опыт, действуя в игровой ситуации, приближенной к реальным условиям жизни, дошкольники легче усваивают материал любой сложности.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617869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 игровых технологий 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 менять ребёнка и не переделывать его, не учить его каким-то специальным поведенческим навыкам, а дать возможность «прожить» в игре волнующие его ситуации при полном внимании и сопереживании взрослого.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Понятие 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«игровые педагогические технологии»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включает достаточно обширную группу методов и приемов организации педагогического процесса в форме различных педагогических игр.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отличие от игр вообще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педагогическая игра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обладает существенным признаком - четко поставленной целью обучения и соответствующим ей педагогическим результатом, которые могут быть обоснованы, выделены в явном виде и характеризуются учебно-познавательной направленностью.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Согласно ФГОС ДО содержание образовательной программы в ДОУ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развитие;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• познавательное развитие;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• речевое развитие;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• художественно-эстетическое развитие;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• физическое развитие.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625070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	Социально-коммуникативное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развитие направлено на усвоение норм и ценностей, принятых в обществе, развитие общения и взаимодействия ребёнка со взрослыми и сверстниками; развитие эмоциональной отзывчивости, сопереживания, формирование готовности к совместной деятельности со сверстниками.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ИГРОВАЯ ТЕХНОЛОГИЯ ВКЛЮЧАЕТ В СЕБЯ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• Игровые тренинги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• Сюжетно – ролевые игры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• Театрализованные игры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Игры-тренинги</a:t>
            </a:r>
            <a:br>
              <a:rPr lang="ru-RU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Игра-тренинг «Приветствие»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92" y="1843292"/>
            <a:ext cx="5521339" cy="361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09e7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0525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  <a:b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8" b="7158"/>
          <a:stretch/>
        </p:blipFill>
        <p:spPr>
          <a:xfrm rot="20036432">
            <a:off x="1415964" y="1164556"/>
            <a:ext cx="3071530" cy="4960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2971795" cy="5278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223</Words>
  <Application>Microsoft Office PowerPoint</Application>
  <PresentationFormat>Экран (4:3)</PresentationFormat>
  <Paragraphs>33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ЧДОУ Станислава   Современные  игровые технологии с применением интерактивных форм                                                      Воспитатель: Кузнецова марина      Константиновна  Г. Новосибирск 2019. </vt:lpstr>
      <vt:lpstr>   «У ребенка есть страсть к игре и ее надо удовлетворять. Надо не только дать ему время поиграть но и пропитать этой игрой всю его жизнь»                                                               А.С. Макаренко      «…Весь процесс воспитания ребенка мы рассматриваем как обучение тому, в какие игры следует играть и как в них играть.»        Э. Берн</vt:lpstr>
      <vt:lpstr>Игровая педагогическая технология - организация педагогического процесса в форме различных педагогических игр.  Это последовательная деятельность педагога по: отбору, разработке, подготовке игр;  включению детей в игровую деятельность; осуществлению самой игры;  подведению итогов, результатов игровой деятельности. </vt:lpstr>
      <vt:lpstr>Актуальность темы  Игра – ведущий вид деятельности ребенка в дошкольном возрасте, посредством которой он органично развивается.  В соответствии с требованиями ФГОС во главу воспитательно-образовательного процесса ставится индивидуальный подход к ребенку через игру.  Игровые технологии помогают детям раскрепоститься,  появляется уверенность в себе. Как показывает опыт, действуя в игровой ситуации, приближенной к реальным условиям жизни, дошкольники легче усваивают материал любой сложности.</vt:lpstr>
      <vt:lpstr>Цель игровых технологий - не менять ребёнка и не переделывать его, не учить его каким-то специальным поведенческим навыкам, а дать возможность «прожить» в игре волнующие его ситуации при полном внимании и сопереживании взрослого.  Понятие «игровые педагогические технологии» включает достаточно обширную группу методов и приемов организации педагогического процесса в форме различных педагогических игр.  В отличие от игр вообще педагогическая игра обладает существенным признаком - четко поставленной целью обучения и соответствующим ей педагогическим результатом, которые могут быть обоснованы, выделены в явном виде и характеризуются учебно-познавательной направленностью.  </vt:lpstr>
      <vt:lpstr>Согласно ФГОС ДО содержание образовательной программы в ДОУ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детей: • социально-коммуникативное развитие; • познавательное развитие; • речевое развитие; • художественно-эстетическое развитие; • физическое развитие. </vt:lpstr>
      <vt:lpstr> Социально-коммуникативное развитие направлено на усвоение норм и ценностей, принятых в обществе, развитие общения и взаимодействия ребёнка со взрослыми и сверстниками; развитие эмоциональной отзывчивости, сопереживания, формирование готовности к совместной деятельности со сверстниками. ИГРОВАЯ ТЕХНОЛОГИЯ ВКЛЮЧАЕТ В СЕБЯ: • Игровые тренинги  • Сюжетно – ролевые игры • Театрализованные игры </vt:lpstr>
      <vt:lpstr>Игры-тренинги Игра-тренинг «Приветствие»</vt:lpstr>
      <vt:lpstr>Сюжетно-ролевые игры  </vt:lpstr>
      <vt:lpstr>Сюжетно-ролевые игры  </vt:lpstr>
      <vt:lpstr>Театрализованные игры </vt:lpstr>
      <vt:lpstr>Театрализованные игры  «Угадай, что я делаю»</vt:lpstr>
      <vt:lpstr>Презентация PowerPoint</vt:lpstr>
      <vt:lpstr>Дидактические игры  «Рукавичка»</vt:lpstr>
      <vt:lpstr>Сенсорные игры  </vt:lpstr>
      <vt:lpstr>Речевое развитие  - включает владение речью как средством общения и культуры;  - обогащение активного словаря;  - развитие связной, грамматически правильной диалогической и монологической речи;  - развитие речевого творчества;  - развитие звуковой и интонационной культуры речи, фонематического слуха;  - знакомство с книжной культурой, детской литературой, понимание на слух текстов различных жанров детской литературы;  - формирование звуковой аналитико-синтетической активности как предпосылки обучения грамоте.  Проведение специально подобранных игр создает максимально благоприятные условия для развития речи детей.  Например такие технологии, как: - Игровые технологии, направленные на развитие мелкой моторики. - Игровые технологии, направленные на развитие артикуляционной моторики. - Игровые технологии, направленные на развитие дыхания и голоса. </vt:lpstr>
      <vt:lpstr>Пальчиковые игры  «Кулачок»</vt:lpstr>
      <vt:lpstr>Игры  на развитие дыхания   «Сдуй салфетку»</vt:lpstr>
      <vt:lpstr> Художественно-эстетическое развитие  предполагает развитие предпосылок ценностно-смыслового восприятия и понимания произведений искусства, мира природы;  формирование элементарных представлений о видах искусства;  восприятие музыки, художественной литературы, фольклора, изобразительного искусства.</vt:lpstr>
      <vt:lpstr> «Веселый оркестр»</vt:lpstr>
      <vt:lpstr>  «Дорисуй половинку»</vt:lpstr>
      <vt:lpstr>  Физическое развитие    включает приобретение опыта в следующих видах        деятельности детей:  - двигательной,  - способствующих правильному формированию опорно-двигательной системы организма,  - развитию равновесия, координации движения, - крупной и мелкой моторики обеих рук, а также с правильным, выполнением основных движений,  - формирование начальных представлений о некоторых видах спорта,   - овладение подвижными играми,   - становление ценностей здорового образа жизни.</vt:lpstr>
      <vt:lpstr>Подвижные игры   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ДС № 20 «Ивушка» с Цыпка МО Туапсинский район     Современные игровые технологии</dc:title>
  <dc:creator>Admin</dc:creator>
  <cp:lastModifiedBy>HappyFamily</cp:lastModifiedBy>
  <cp:revision>52</cp:revision>
  <dcterms:created xsi:type="dcterms:W3CDTF">2018-12-03T06:39:54Z</dcterms:created>
  <dcterms:modified xsi:type="dcterms:W3CDTF">2019-11-30T15:54:55Z</dcterms:modified>
</cp:coreProperties>
</file>