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13/17/419391377776704/detskie-oboi-skazochno-derevo-gromy-dver-svechi-krona-udochka-luna-domiki-dorozhka-c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" y="58152"/>
            <a:ext cx="9144000" cy="67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3" y="1334417"/>
            <a:ext cx="484521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Авторские сказки </a:t>
            </a:r>
          </a:p>
          <a:p>
            <a:pPr algn="ctr"/>
            <a:r>
              <a:rPr lang="ru-RU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анса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ристиана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Андерсена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2" name="Picture 4" descr="https://im0-tub-ru.yandex.net/i?id=16f5b6a984231b426a41fd7d77c43599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0" y="1628800"/>
            <a:ext cx="3674525" cy="483490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13/17/419391377776704/detskie-oboi-skazochno-derevo-gromy-dver-svechi-krona-udochka-luna-domiki-dorozhka-c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6"/>
            <a:ext cx="9144000" cy="67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476672"/>
            <a:ext cx="792088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err="1">
                <a:solidFill>
                  <a:schemeClr val="accent2">
                    <a:lumMod val="50000"/>
                  </a:schemeClr>
                </a:solidFill>
              </a:rPr>
              <a:t>Ханс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2">
                    <a:lumMod val="50000"/>
                  </a:schemeClr>
                </a:solidFill>
              </a:rPr>
              <a:t>Кристиан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 Андерсен родился 2 апреля 1805 года 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</a:rPr>
              <a:t>в Оденсе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 на 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</a:rPr>
              <a:t>острове </a:t>
            </a:r>
            <a:r>
              <a:rPr lang="ru-RU" sz="2500" b="1" dirty="0" err="1" smtClean="0">
                <a:solidFill>
                  <a:schemeClr val="accent2">
                    <a:lumMod val="50000"/>
                  </a:schemeClr>
                </a:solidFill>
              </a:rPr>
              <a:t>Фюн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Отец был бедным башмачником, а мать была прачкой из бедной семьи.</a:t>
            </a:r>
          </a:p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В возрасте 14 лет </a:t>
            </a:r>
            <a:r>
              <a:rPr lang="ru-RU" sz="2500" b="1" dirty="0" err="1">
                <a:solidFill>
                  <a:schemeClr val="accent2">
                    <a:lumMod val="50000"/>
                  </a:schemeClr>
                </a:solidFill>
              </a:rPr>
              <a:t>Ханс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 поехал 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</a:rPr>
              <a:t>в Копенгаген; 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мать отпустила его, так как надеялась, что он побудет там немного и вернётся домой. Когда она спросила причину, по которой он едет, покидая её и дом, юный </a:t>
            </a:r>
            <a:r>
              <a:rPr lang="ru-RU" sz="2500" b="1" dirty="0" err="1">
                <a:solidFill>
                  <a:schemeClr val="accent2">
                    <a:lumMod val="50000"/>
                  </a:schemeClr>
                </a:solidFill>
              </a:rPr>
              <a:t>Ханс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2">
                    <a:lumMod val="50000"/>
                  </a:schemeClr>
                </a:solidFill>
              </a:rPr>
              <a:t>Кристиан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 тотчас ответил: «Чтобы стать знаменитым!».</a:t>
            </a:r>
          </a:p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В 1829 году опубликованный Андерсеном фантастический рассказ «Пешее путешествие от канала </a:t>
            </a:r>
            <a:r>
              <a:rPr lang="ru-RU" sz="2500" b="1" dirty="0" err="1">
                <a:solidFill>
                  <a:schemeClr val="accent2">
                    <a:lumMod val="50000"/>
                  </a:schemeClr>
                </a:solidFill>
              </a:rPr>
              <a:t>Холмен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 к восточной оконечности </a:t>
            </a:r>
            <a:r>
              <a:rPr lang="ru-RU" sz="2500" b="1" dirty="0" err="1">
                <a:solidFill>
                  <a:schemeClr val="accent2">
                    <a:lumMod val="50000"/>
                  </a:schemeClr>
                </a:solidFill>
              </a:rPr>
              <a:t>Амагера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» принёс писателю известность. Андерсен пишет большое количество литературных произведений, в том числе в 1835 году — прославившие его «Сказки».</a:t>
            </a:r>
          </a:p>
        </p:txBody>
      </p:sp>
    </p:spTree>
    <p:extLst>
      <p:ext uri="{BB962C8B-B14F-4D97-AF65-F5344CB8AC3E}">
        <p14:creationId xmlns:p14="http://schemas.microsoft.com/office/powerpoint/2010/main" val="15881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13/17/419391377776704/detskie-oboi-skazochno-derevo-gromy-dver-svechi-krona-udochka-luna-domiki-dorozhka-c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2"/>
            <a:ext cx="9144000" cy="67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988840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Список сказок Андерсена впечатляет – более 160 сказок, коротких и длинных, для детей и взрослых. Читать сказки Андерсена увлекательно в любом возрасте, и детям и взрослым они дают свободу для полета мечты и фантазии. В каждой сказке Ганса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Христиана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есть глубокие мысли о смысле жизни, человеческой морали, грехе и добродетелях, нередко не заметные на первый взгляд.</a:t>
            </a:r>
          </a:p>
        </p:txBody>
      </p:sp>
    </p:spTree>
    <p:extLst>
      <p:ext uri="{BB962C8B-B14F-4D97-AF65-F5344CB8AC3E}">
        <p14:creationId xmlns:p14="http://schemas.microsoft.com/office/powerpoint/2010/main" val="9696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13/17/419391377776704/detskie-oboi-skazochno-derevo-gromy-dver-svechi-krona-udochka-luna-domiki-dorozhka-c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332656"/>
            <a:ext cx="871296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Сказки Г.Х. Андерсена – одни из самых известных и читаемых во всем мире, а самого великого датчанина по праву считают самым известным сказочником.</a:t>
            </a:r>
          </a:p>
          <a:p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Целые поколения девчонок и мальчишек с упоением зачитывались такими его шедеврами, как Русалочка, Снежная Королева, </a:t>
            </a:r>
            <a:r>
              <a:rPr lang="ru-RU" sz="2300" b="1" dirty="0" err="1" smtClean="0">
                <a:solidFill>
                  <a:schemeClr val="accent2">
                    <a:lumMod val="50000"/>
                  </a:schemeClr>
                </a:solidFill>
              </a:rPr>
              <a:t>Дюймовочка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, Гадкий утёнок, Огниво, Дикие лебеди, Стойкий оловянный солдатик, Оле-</a:t>
            </a:r>
            <a:r>
              <a:rPr lang="ru-RU" sz="2300" b="1" dirty="0" err="1" smtClean="0">
                <a:solidFill>
                  <a:schemeClr val="accent2">
                    <a:lumMod val="50000"/>
                  </a:schemeClr>
                </a:solidFill>
              </a:rPr>
              <a:t>Лукойе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, Свинопас, Новое платье короля…</a:t>
            </a:r>
            <a:endParaRPr lang="ru-RU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tatic.my-shop.ru/product/3/266/2650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404">
            <a:off x="657979" y="3293924"/>
            <a:ext cx="2251947" cy="30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cbook.ru/data/book/45/452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44" y="3086649"/>
            <a:ext cx="2440725" cy="32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y-bookshop.ru/image/10198357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198">
            <a:off x="6179065" y="3125609"/>
            <a:ext cx="2381272" cy="316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7/419391377776704/detskie-oboi-skazochno-derevo-gromy-dver-svechi-krona-udochka-luna-domiki-dorozhka-c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ccessories.mypartnershop.ru/img/1015086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510">
            <a:off x="755576" y="332656"/>
            <a:ext cx="1872208" cy="27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zon-st.cdn.ngenix.net/multimedia/101941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127">
            <a:off x="3191631" y="607155"/>
            <a:ext cx="2231725" cy="311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pinimg.com/736x/89/fa/79/89fa79cc531f4f1b9a4b532ada7ab2e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9026">
            <a:off x="832714" y="3745349"/>
            <a:ext cx="2166945" cy="285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c2ca9fd78a2d6b2c550a83bcc3e0a3a0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88" y="613428"/>
            <a:ext cx="2457387" cy="32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ookmirs.ru/media/Pic/e073b601-f3a5-11e9-b5c9-003048d5027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"/>
          <a:stretch/>
        </p:blipFill>
        <p:spPr bwMode="auto">
          <a:xfrm rot="1036493">
            <a:off x="6183959" y="3613956"/>
            <a:ext cx="2197447" cy="29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0-tub-ru.yandex.net/i?id=b1d1571bc94f74054f9f6899b79b1bd9-l&amp;n=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3566" r="14279" b="6432"/>
          <a:stretch/>
        </p:blipFill>
        <p:spPr bwMode="auto">
          <a:xfrm>
            <a:off x="3456709" y="3868245"/>
            <a:ext cx="2230582" cy="29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13/17/419391377776704/detskie-oboi-skazochno-derevo-gromy-dver-svechi-krona-udochka-luna-domiki-dorozhka-c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2204864"/>
            <a:ext cx="619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Лучшие мировые киностудии продолжают снимать по сюжетам сказок Андерсена художественные и анимационные фильмы, а в репертуаре детских театров произведениям этого гениального датского сказочника отведено особое место.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13/17/419391377776704/detskie-oboi-skazochno-derevo-gromy-dver-svechi-krona-udochka-luna-domiki-dorozhka-c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67"/>
            <a:ext cx="9144000" cy="67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204864"/>
            <a:ext cx="6462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Сказки самого известного датчанина живут в сборниках его произведений, переиздаваемых огромными тиражами. А собрание сочинений великого сказочника продолжает пополняться новыми творениями, случайно найденными в датских архивах.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13/17/419391377776704/detskie-oboi-skazochno-derevo-gromy-dver-svechi-krona-udochka-luna-domiki-dorozhka-c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9" y="0"/>
            <a:ext cx="9144000" cy="67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2738204"/>
            <a:ext cx="6984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Приятного вам чтения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66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HUMANIK</dc:creator>
  <cp:lastModifiedBy>HUMANIK</cp:lastModifiedBy>
  <cp:revision>6</cp:revision>
  <dcterms:created xsi:type="dcterms:W3CDTF">2019-12-01T15:42:26Z</dcterms:created>
  <dcterms:modified xsi:type="dcterms:W3CDTF">2019-12-01T16:46:36Z</dcterms:modified>
</cp:coreProperties>
</file>