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2D1C-DA45-4CB4-B4BF-ADFEDDFF8FBF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C42D-97D6-42F5-BCBA-1A346D6F83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боч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7136035">
            <a:off x="4154124" y="87738"/>
            <a:ext cx="259176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28596"/>
            <a:ext cx="5829300" cy="3667151"/>
          </a:xfrm>
        </p:spPr>
        <p:txBody>
          <a:bodyPr>
            <a:normAutofit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«Лето - это маленькая жизнь»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младшая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44" y="7579357"/>
            <a:ext cx="803678" cy="6095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бабоч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160733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wnloads\20190621_160953.jpg"/>
          <p:cNvPicPr/>
          <p:nvPr/>
        </p:nvPicPr>
        <p:blipFill>
          <a:blip r:embed="rId4" cstate="print"/>
          <a:srcRect t="22984" b="14677"/>
          <a:stretch>
            <a:fillRect/>
          </a:stretch>
        </p:blipFill>
        <p:spPr bwMode="auto">
          <a:xfrm>
            <a:off x="1643050" y="3714744"/>
            <a:ext cx="3562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496" y="857225"/>
            <a:ext cx="3786214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  Дегтярёва О.Т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1285852"/>
            <a:ext cx="2786082" cy="604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C:\Users\оля\Downloads\20190715_0913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33520">
            <a:off x="317063" y="711802"/>
            <a:ext cx="4121312" cy="26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оля\Downloads\20190715_09212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12" y="4143372"/>
            <a:ext cx="45862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6617/16969765.c3/0_6bccf_a294b0f5_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8" y="3571868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кольник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1285852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90" y="6715141"/>
            <a:ext cx="635798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Консультации: «Ребенок и природа (основы безопасности детей дошкольного возраста)», «Природа – источник огромного количества открытий и находок, источник счастья и труда (что можно делать летом)».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20"/>
            <a:ext cx="6140075" cy="152401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Актуальность: Лето – прекрасная и удивительная пора! Сколько радости приносят малышу игры с песком и водой, солнечные ванны, хождение босиком по траве, обливание водой. Очень важно, чтобы жизнь детей в этот период была содержательной и интересной. Дети младшей возрастной группы только начинают изучать окружающий нас мир.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71737"/>
            <a:ext cx="6193653" cy="5596481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исследовательский, творческий.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дети 2 младшей группы, родители, воспитатели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2 недели.( июль 2019г)</a:t>
            </a:r>
          </a:p>
          <a:p>
            <a:r>
              <a:rPr lang="ru-RU" sz="1800" b="1" dirty="0" smtClean="0"/>
              <a:t>                      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Учить детей отмечать летние изменения в природ;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Формировать у детей умения слушать и понимать художественное слово;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Развивать наблюдательность, творческое воображение, представления об окружающем мире, произвольную память и внимание;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привлекать детей к совместной театрализованной деятельности;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развивать речь, воображение и мышление;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оссыпи бабоч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4785" y="4381467"/>
            <a:ext cx="2732504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Овладение детьми нетрадиционными техниками ИЗО деятельности,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•Развитие потребности к созданию нового, необычного продукта творческой   деятельности, а также развитие эстетической оценки и стремления к творческой самореализации.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анализ литературы и оснащение материально-технической базы.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перспективного плана работы.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выполнение плана и текущая оценка результата,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Подведение итогов</a:t>
            </a:r>
          </a:p>
          <a:p>
            <a:endParaRPr lang="ru-RU" dirty="0"/>
          </a:p>
        </p:txBody>
      </p:sp>
      <p:pic>
        <p:nvPicPr>
          <p:cNvPr id="4" name="Рисунок 3" descr="бабоч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64" y="4714876"/>
            <a:ext cx="3786214" cy="37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90" y="0"/>
            <a:ext cx="6429420" cy="8858280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80971"/>
            <a:ext cx="6172200" cy="123825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1.Апликация крупами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активность и любознательность детей младшего дошкольного возраста в процессе познавательной деятельности. Способствовать созданию эмоционального настроения во время работы, доверительных отношений между взрослыми и детьми, умение работать в коллективе и индивидуально.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30" y="6858017"/>
            <a:ext cx="2428892" cy="50006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Users\оля\Downloads\20190624_095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9037">
            <a:off x="745672" y="3440780"/>
            <a:ext cx="1794755" cy="31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wnloads\20190626_165927.jpg"/>
          <p:cNvPicPr/>
          <p:nvPr/>
        </p:nvPicPr>
        <p:blipFill>
          <a:blip r:embed="rId3"/>
          <a:srcRect t="14755" r="4207" b="1093"/>
          <a:stretch>
            <a:fillRect/>
          </a:stretch>
        </p:blipFill>
        <p:spPr bwMode="auto">
          <a:xfrm rot="980925">
            <a:off x="3584799" y="3439139"/>
            <a:ext cx="2045855" cy="29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wnloads\20190626_16582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8" y="6715140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adybu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6143636"/>
            <a:ext cx="1743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« Разноцветные камешки»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Познакомить детей с новым видом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традтиционной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техники рисования. Развивать воображение , Развитие познавательных процессов (воображение, зрительная память, непроизвольное внимание, мелкую моторику).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оля\Downloads\20190621_155344.jpg"/>
          <p:cNvPicPr>
            <a:picLocks noGrp="1"/>
          </p:cNvPicPr>
          <p:nvPr>
            <p:ph idx="1"/>
          </p:nvPr>
        </p:nvPicPr>
        <p:blipFill>
          <a:blip r:embed="rId2" cstate="print"/>
          <a:srcRect t="22593" r="-49" b="13704"/>
          <a:stretch>
            <a:fillRect/>
          </a:stretch>
        </p:blipFill>
        <p:spPr bwMode="auto">
          <a:xfrm rot="21117408">
            <a:off x="786565" y="2186590"/>
            <a:ext cx="2894246" cy="32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wnloads\20190621_155407.jpg"/>
          <p:cNvPicPr/>
          <p:nvPr/>
        </p:nvPicPr>
        <p:blipFill>
          <a:blip r:embed="rId3" cstate="print"/>
          <a:srcRect t="14274" r="1252" b="16452"/>
          <a:stretch>
            <a:fillRect/>
          </a:stretch>
        </p:blipFill>
        <p:spPr bwMode="auto">
          <a:xfrm rot="472760">
            <a:off x="4117369" y="2282998"/>
            <a:ext cx="2240708" cy="290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wnloads\20190621_165609.jpg"/>
          <p:cNvPicPr/>
          <p:nvPr/>
        </p:nvPicPr>
        <p:blipFill>
          <a:blip r:embed="rId4" cstate="print"/>
          <a:srcRect t="9007" b="11857"/>
          <a:stretch>
            <a:fillRect/>
          </a:stretch>
        </p:blipFill>
        <p:spPr bwMode="auto">
          <a:xfrm>
            <a:off x="1714488" y="5643570"/>
            <a:ext cx="2643206" cy="32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4130/16969765.134/0_73b13_28f627a1_M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693267">
            <a:off x="4448867" y="5625619"/>
            <a:ext cx="2333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3.Апликация из камней.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Расширение творческих способностей обучающихся посредством знакомства с одним из видов декоративно – прикладного творчества и приобретение практических навыков изготовления аппликации из камня.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оля\Desktop\20190716_1654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89965">
            <a:off x="714480" y="2312746"/>
            <a:ext cx="2227769" cy="34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wnloads\20190716_172813.jpg"/>
          <p:cNvPicPr/>
          <p:nvPr/>
        </p:nvPicPr>
        <p:blipFill>
          <a:blip r:embed="rId3"/>
          <a:srcRect t="18382" r="7407" b="11397"/>
          <a:stretch>
            <a:fillRect/>
          </a:stretch>
        </p:blipFill>
        <p:spPr bwMode="auto">
          <a:xfrm rot="660166">
            <a:off x="3418922" y="2210709"/>
            <a:ext cx="2507087" cy="313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wnloads\20190716_1721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0" y="6000760"/>
            <a:ext cx="4238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олнц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94" y="5286380"/>
            <a:ext cx="2187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 Песочные фантазии . «Осьминог»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Удовлетворить потребности детей к действиям с природным материалом – к экспериментированию с песком. Знакомить  детей со свойствами песка (сухой – влажный, сыпется – лепится). Способствовать развитию познавательной активности, любознательности, стремления к самостоятельному познанию и размышлению. Обогащать чувственный опыт ребёнка, развивать мелкую моторику рук.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оля\Downloads\20190628_104127.jpg"/>
          <p:cNvPicPr>
            <a:picLocks noGrp="1"/>
          </p:cNvPicPr>
          <p:nvPr>
            <p:ph idx="1"/>
          </p:nvPr>
        </p:nvPicPr>
        <p:blipFill>
          <a:blip r:embed="rId2"/>
          <a:srcRect t="2610" b="28916"/>
          <a:stretch>
            <a:fillRect/>
          </a:stretch>
        </p:blipFill>
        <p:spPr bwMode="auto">
          <a:xfrm rot="21016827">
            <a:off x="521868" y="2799440"/>
            <a:ext cx="2956720" cy="304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wnloads\20190628_103718.jpg"/>
          <p:cNvPicPr/>
          <p:nvPr/>
        </p:nvPicPr>
        <p:blipFill>
          <a:blip r:embed="rId3"/>
          <a:srcRect t="13725"/>
          <a:stretch>
            <a:fillRect/>
          </a:stretch>
        </p:blipFill>
        <p:spPr bwMode="auto">
          <a:xfrm rot="737783">
            <a:off x="3989007" y="2976971"/>
            <a:ext cx="2094696" cy="28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wnloads\20190628_10565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36" y="6072198"/>
            <a:ext cx="4857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омашк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53250"/>
            <a:ext cx="2381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Театрализованная деятельность на прогулке. Постановка сказки « Репка»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привлекать детей к совместной театрализованной деятельности; формировать представление о различных видах театра; развивать речь, воображение и мышление; помогать робким и застенчивым детям включаться в театрализованную игру.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wnloads\20190709_0945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2643174"/>
            <a:ext cx="3863340" cy="217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wnloads\20190709_0948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62208">
            <a:off x="368986" y="5238257"/>
            <a:ext cx="3480006" cy="186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оля\Downloads\20190709_094053.jpg"/>
          <p:cNvPicPr>
            <a:picLocks noGrp="1"/>
          </p:cNvPicPr>
          <p:nvPr>
            <p:ph idx="1"/>
          </p:nvPr>
        </p:nvPicPr>
        <p:blipFill>
          <a:blip r:embed="rId4"/>
          <a:srcRect l="5011" t="17157" b="21323"/>
          <a:stretch>
            <a:fillRect/>
          </a:stretch>
        </p:blipFill>
        <p:spPr bwMode="auto">
          <a:xfrm rot="465656">
            <a:off x="3844448" y="5178661"/>
            <a:ext cx="2468265" cy="31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hamomil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858016"/>
            <a:ext cx="2500306" cy="22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Прогулка по территории детского сада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Демонстрация красоты и совершенства всего, что создано природой. Продолжать знакомить с признаками лета. Познакомить детей с видами растений, произростающих на территории детского сада. Развивать у детей умение ориентироваться на участке. дать детям представление о растениях на огороде , учить заботиться о растениях; Вызвать у детей эмоции от увиденного. Тренировка опорно-двигательного аппарата за счёт физических нагрузок (бега, прыжков, махов ногами-руками и т. д.), оздоровление дыхательной системы организма.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оля\Downloads\20190715_092312.jpg"/>
          <p:cNvPicPr>
            <a:picLocks noGrp="1"/>
          </p:cNvPicPr>
          <p:nvPr>
            <p:ph idx="1"/>
          </p:nvPr>
        </p:nvPicPr>
        <p:blipFill>
          <a:blip r:embed="rId2"/>
          <a:srcRect t="6877" r="-97" b="29604"/>
          <a:stretch>
            <a:fillRect/>
          </a:stretch>
        </p:blipFill>
        <p:spPr bwMode="auto">
          <a:xfrm rot="21042682">
            <a:off x="467530" y="5220355"/>
            <a:ext cx="2997321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wnloads\20190715_091602.jpg"/>
          <p:cNvPicPr/>
          <p:nvPr/>
        </p:nvPicPr>
        <p:blipFill>
          <a:blip r:embed="rId3"/>
          <a:srcRect r="13119"/>
          <a:stretch>
            <a:fillRect/>
          </a:stretch>
        </p:blipFill>
        <p:spPr bwMode="auto">
          <a:xfrm>
            <a:off x="2928934" y="4214810"/>
            <a:ext cx="36671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167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«Лето - это маленькая жизнь» 2- ая младшая группа </vt:lpstr>
      <vt:lpstr>    Актуальность: Лето – прекрасная и удивительная пора! Сколько радости приносят малышу игры с песком и водой, солнечные ванны, хождение босиком по траве, обливание водой. Очень важно, чтобы жизнь детей в этот период была содержательной и интересной. Дети младшей возрастной группы только начинают изучать окружающий нас мир. </vt:lpstr>
      <vt:lpstr>•    Овладение детьми нетрадиционными техниками ИЗО деятельности,  •Развитие потребности к созданию нового, необычного продукта творческой   деятельности, а также развитие эстетической оценки и стремления к творческой самореализации.           </vt:lpstr>
      <vt:lpstr>                              Реализация проекта: 1.Апликация крупами  Задачи: развивать активность и любознательность детей младшего дошкольного возраста в процессе познавательной деятельности. Способствовать созданию эмоционального настроения во время работы, доверительных отношений между взрослыми и детьми, умение работать в коллективе и индивидуально.  </vt:lpstr>
      <vt:lpstr>2. « Разноцветные камешки» Задачи: Познакомить детей с новым видом не традтиционной техники рисования. Развивать воображение , Развитие познавательных процессов (воображение, зрительная память, непроизвольное внимание, мелкую моторику). </vt:lpstr>
      <vt:lpstr> 3.Апликация из камней.  Цель: Расширение творческих способностей обучающихся посредством знакомства с одним из видов декоративно – прикладного творчества и приобретение практических навыков изготовления аппликации из камня. </vt:lpstr>
      <vt:lpstr>   4. Песочные фантазии . «Осьминог» Цель: Удовлетворить потребности детей к действиям с природным материалом – к экспериментированию с песком. Знакомить  детей со свойствами песка (сухой – влажный, сыпется – лепится). Способствовать развитию познавательной активности, любознательности, стремления к самостоятельному познанию и размышлению. Обогащать чувственный опыт ребёнка, развивать мелкую моторику рук. </vt:lpstr>
      <vt:lpstr>   5. Театрализованная деятельность на прогулке. Постановка сказки « Репка» Цель: привлекать детей к совместной театрализованной деятельности; формировать представление о различных видах театра; развивать речь, воображение и мышление; помогать робким и застенчивым детям включаться в театрализованную игру. </vt:lpstr>
      <vt:lpstr>      6. Прогулка по территории детского сада  Цель: Демонстрация красоты и совершенства всего, что создано природой. Продолжать знакомить с признаками лета. Познакомить детей с видами растений, произростающих на территории детского сада. Развивать у детей умение ориентироваться на участке. дать детям представление о растениях на огороде , учить заботиться о растениях; Вызвать у детей эмоции от увиденного. Тренировка опорно-двигательного аппарата за счёт физических нагрузок (бега, прыжков, махов ногами-руками и т. д.), оздоровление дыхательной системы организма. 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«Лето - это маленькая жизнь» 2- ая младшая группа </dc:title>
  <dc:creator>оля</dc:creator>
  <cp:lastModifiedBy>оля</cp:lastModifiedBy>
  <cp:revision>8</cp:revision>
  <dcterms:created xsi:type="dcterms:W3CDTF">2019-09-07T10:42:24Z</dcterms:created>
  <dcterms:modified xsi:type="dcterms:W3CDTF">2019-09-07T11:53:06Z</dcterms:modified>
</cp:coreProperties>
</file>