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85" r:id="rId3"/>
    <p:sldId id="299" r:id="rId4"/>
    <p:sldId id="292" r:id="rId5"/>
    <p:sldId id="293" r:id="rId6"/>
    <p:sldId id="295" r:id="rId7"/>
    <p:sldId id="275" r:id="rId8"/>
    <p:sldId id="300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00FF"/>
    <a:srgbClr val="FF0000"/>
    <a:srgbClr val="009900"/>
    <a:srgbClr val="3333CC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74" d="100"/>
          <a:sy n="74" d="100"/>
        </p:scale>
        <p:origin x="90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dirty="0"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12/4/2019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5" r:id="rId4"/>
    <p:sldLayoutId id="2147483653" r:id="rId5"/>
    <p:sldLayoutId id="2147483654" r:id="rId6"/>
    <p:sldLayoutId id="2147483655" r:id="rId7"/>
    <p:sldLayoutId id="214748366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7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6906" y="5370489"/>
            <a:ext cx="7766936" cy="926609"/>
          </a:xfrm>
        </p:spPr>
        <p:txBody>
          <a:bodyPr/>
          <a:lstStyle/>
          <a:p>
            <a:pPr algn="ctr"/>
            <a:r>
              <a:rPr lang="en-US" sz="6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morning</a:t>
            </a:r>
            <a:endParaRPr lang="ru-RU" sz="6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7067" y="381000"/>
            <a:ext cx="7397839" cy="462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95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065" y="211035"/>
            <a:ext cx="4935164" cy="3577166"/>
          </a:xfrm>
          <a:prstGeom prst="rect">
            <a:avLst/>
          </a:prstGeom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65667" y="4326467"/>
            <a:ext cx="4478865" cy="18626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School</a:t>
            </a:r>
            <a:endParaRPr lang="ru-RU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1028" y="1886865"/>
            <a:ext cx="6017371" cy="401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406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6534" y="687389"/>
            <a:ext cx="8596668" cy="48244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Diligence is the mother of </a:t>
            </a:r>
            <a:r>
              <a:rPr lang="en-US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success</a:t>
            </a:r>
            <a:r>
              <a:rPr lang="ru-RU" sz="4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diligence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прилежание</a:t>
            </a:r>
            <a:endParaRPr lang="en-US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success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успех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4477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269298"/>
              </p:ext>
            </p:extLst>
          </p:nvPr>
        </p:nvGraphicFramePr>
        <p:xfrm>
          <a:off x="855133" y="440267"/>
          <a:ext cx="9026622" cy="58190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5347"/>
                <a:gridCol w="2557935"/>
                <a:gridCol w="4553340"/>
              </a:tblGrid>
              <a:tr h="490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subject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1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ИЗО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0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break time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физкультура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335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Art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школьный портфель (сумка)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8189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easy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доска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234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PE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краски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0267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Math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(в школе)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the board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0324">
                <a:tc v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бумага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0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school bag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письменный стол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0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paper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перемена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0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paints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9032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desk</a:t>
                      </a:r>
                      <a:endParaRPr lang="ru-RU" sz="24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легкий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2771773" y="696193"/>
            <a:ext cx="2639291" cy="2784764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680855" y="1174173"/>
            <a:ext cx="2670463" cy="3906982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680854" y="654627"/>
            <a:ext cx="2670464" cy="10390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96440" y="2213265"/>
            <a:ext cx="2670463" cy="3906982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688647" y="1184563"/>
            <a:ext cx="2686048" cy="1724891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712027" y="3539837"/>
            <a:ext cx="2654876" cy="1967345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712027" y="1600200"/>
            <a:ext cx="2639291" cy="2923309"/>
          </a:xfrm>
          <a:prstGeom prst="line">
            <a:avLst/>
          </a:prstGeom>
          <a:ln w="28575">
            <a:solidFill>
              <a:srgbClr val="3333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2784764" y="4043797"/>
            <a:ext cx="2566554" cy="983674"/>
          </a:xfrm>
          <a:prstGeom prst="line">
            <a:avLst/>
          </a:prstGeom>
          <a:ln w="28575">
            <a:solidFill>
              <a:srgbClr val="00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2732809" y="2796020"/>
            <a:ext cx="2618509" cy="281160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2696440" y="4562476"/>
            <a:ext cx="2654878" cy="144866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2712027" y="2197679"/>
            <a:ext cx="2639291" cy="1840920"/>
          </a:xfrm>
          <a:prstGeom prst="line">
            <a:avLst/>
          </a:prstGeom>
          <a:ln w="28575">
            <a:solidFill>
              <a:srgbClr val="CC00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395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282" t="31159" r="38365" b="8826"/>
          <a:stretch/>
        </p:blipFill>
        <p:spPr>
          <a:xfrm>
            <a:off x="1141706" y="787079"/>
            <a:ext cx="6423501" cy="524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881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422" y="456081"/>
            <a:ext cx="10724243" cy="4556186"/>
          </a:xfrm>
        </p:spPr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Alex returned from …</a:t>
            </a:r>
          </a:p>
          <a:p>
            <a:pPr marL="742950" indent="-742950"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His teacher asked his </a:t>
            </a:r>
            <a:r>
              <a:rPr lang="en-US" sz="4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parents to </a:t>
            </a: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sign …</a:t>
            </a:r>
          </a:p>
          <a:p>
            <a:pPr marL="742950" indent="-742950"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had a bad …</a:t>
            </a:r>
          </a:p>
          <a:p>
            <a:pPr marL="742950" indent="-742950"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 his mother was not …</a:t>
            </a:r>
          </a:p>
          <a:p>
            <a:pPr marL="742950" indent="-742950"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tried to do his …</a:t>
            </a:r>
          </a:p>
          <a:p>
            <a:pPr marL="742950" indent="-742950">
              <a:buAutoNum type="arabicPeriod"/>
            </a:pPr>
            <a:r>
              <a:rPr lang="en-US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 decided that they will get Alex …</a:t>
            </a:r>
          </a:p>
          <a:p>
            <a:pPr marL="742950" indent="-742950">
              <a:buAutoNum type="arabicPeriod"/>
            </a:pPr>
            <a:endParaRPr lang="en-US" sz="40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40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742950" algn="ctr">
              <a:buAutoNum type="arabicPeriod"/>
            </a:pPr>
            <a:endParaRPr lang="en-US" sz="40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en-US" sz="4000" b="1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endParaRPr lang="en-US" sz="4000" b="1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3597" y="5147174"/>
            <a:ext cx="1875138" cy="152999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512446" y="456081"/>
            <a:ext cx="1681871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school.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226782" y="1163967"/>
            <a:ext cx="2066591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quiz.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7913" y="1871853"/>
            <a:ext cx="1566454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mark.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289261" y="2659421"/>
            <a:ext cx="1567032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angry.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994728" y="3435409"/>
            <a:ext cx="1197764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best.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9580035" y="4143295"/>
            <a:ext cx="1763047" cy="707886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/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tutor.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78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9534" y="389467"/>
            <a:ext cx="2633133" cy="1320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i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534" y="1574801"/>
            <a:ext cx="10778066" cy="3880773"/>
          </a:xfrm>
        </p:spPr>
        <p:txBody>
          <a:bodyPr/>
          <a:lstStyle/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 дарю этот смайлик Маше за то, </a:t>
            </a:r>
          </a:p>
          <a:p>
            <a:pPr marL="0" lvl="0" indent="0" defTabSz="914400">
              <a:spcBef>
                <a:spcPts val="0"/>
              </a:spcBef>
              <a:buClrTx/>
              <a:buSzTx/>
              <a:buNone/>
            </a:pPr>
            <a:r>
              <a:rPr lang="ru-RU" sz="4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что она ………</a:t>
            </a:r>
            <a:endParaRPr lang="ru-RU" sz="4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9505" y="2835090"/>
            <a:ext cx="2839792" cy="2747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78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434" y="727365"/>
            <a:ext cx="9079730" cy="21509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a good day!</a:t>
            </a:r>
          </a:p>
          <a:p>
            <a:pPr marL="0" indent="0" algn="ctr">
              <a:buNone/>
            </a:pPr>
            <a:r>
              <a:rPr lang="en-US" sz="4000" b="1" dirty="0" smtClean="0">
                <a:solidFill>
                  <a:srgbClr val="CC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 buy!</a:t>
            </a:r>
            <a:endParaRPr lang="ru-RU" sz="4000" b="1" dirty="0">
              <a:solidFill>
                <a:srgbClr val="CC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-1" r="-3059" b="5939"/>
          <a:stretch/>
        </p:blipFill>
        <p:spPr>
          <a:xfrm>
            <a:off x="2566554" y="2656176"/>
            <a:ext cx="4083627" cy="368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017384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1778</TotalTime>
  <Words>94</Words>
  <Application>Microsoft Office PowerPoint</Application>
  <PresentationFormat>Широкоэкранный</PresentationFormat>
  <Paragraphs>52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 3</vt:lpstr>
      <vt:lpstr>Аспект</vt:lpstr>
      <vt:lpstr>Good morning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307</dc:creator>
  <cp:lastModifiedBy>музыка</cp:lastModifiedBy>
  <cp:revision>68</cp:revision>
  <dcterms:created xsi:type="dcterms:W3CDTF">2019-04-18T10:53:50Z</dcterms:created>
  <dcterms:modified xsi:type="dcterms:W3CDTF">2019-12-04T09:24:02Z</dcterms:modified>
</cp:coreProperties>
</file>