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  <p:sldId id="268" r:id="rId6"/>
    <p:sldId id="264" r:id="rId7"/>
    <p:sldId id="267" r:id="rId8"/>
    <p:sldId id="269" r:id="rId9"/>
    <p:sldId id="263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629F2-BB43-4765-865D-63D02854BA69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6D8DA-B045-4B2B-91AE-B7A90F6BCA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4"/>
            <a:ext cx="7772400" cy="2457467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                             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-сервиса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Desmos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на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уроках математики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4572008"/>
            <a:ext cx="5715040" cy="2643206"/>
          </a:xfrm>
        </p:spPr>
        <p:txBody>
          <a:bodyPr>
            <a:noAutofit/>
          </a:bodyPr>
          <a:lstStyle/>
          <a:p>
            <a:pPr algn="r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Долгая А.Р.</a:t>
            </a:r>
          </a:p>
          <a:p>
            <a:pPr algn="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читель математики                                                                            МБОУ «СОШ №15»                                                                           городского округа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Рефтинский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1285860"/>
            <a:ext cx="61436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НАСТУПАЮЩИМ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НОВЫМ учебным ГОДОМ!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928934"/>
            <a:ext cx="2071702" cy="20913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27" name="Picture 3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428868"/>
            <a:ext cx="52292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85918" y="1071546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desmos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074" name="Picture 2" descr="десмос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928802"/>
            <a:ext cx="47244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00100" y="785794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Окно графического калькулятора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071678"/>
            <a:ext cx="5810248" cy="363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14480" y="500042"/>
            <a:ext cx="5715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вы зарегистрированы, то можно пользоваться сохраненными  графиками. Для этого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нажимаем кнопку «Открыть график» в верхнем левом углу (три полоски). Выберем сохраненный график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500042"/>
            <a:ext cx="557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Так выглядит задание для учащихся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428736"/>
            <a:ext cx="6619868" cy="4137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71613"/>
            <a:ext cx="6629444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071538" y="500042"/>
            <a:ext cx="635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Выполненное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071546"/>
            <a:ext cx="4005237" cy="250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714752"/>
            <a:ext cx="4381488" cy="273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571480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Функция с параметром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214290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Координатная плоскость (6 класс)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642918"/>
            <a:ext cx="3857652" cy="241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785926"/>
            <a:ext cx="445773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071942"/>
            <a:ext cx="4024298" cy="2515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business-grid-graphics-powerpoint-templates-business-finance-business-grid-graphics-backgrounds-templa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14356"/>
            <a:ext cx="4076720" cy="25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000364" y="21429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214422"/>
            <a:ext cx="3809984" cy="238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500438"/>
            <a:ext cx="3695683" cy="2309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3857628"/>
            <a:ext cx="4381488" cy="273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83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Использование                               web-сервиса Desmos                на уроках математики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                              web-сервиса Desmos                на уроках математики</dc:title>
  <dc:creator>Admin</dc:creator>
  <cp:lastModifiedBy>Admin</cp:lastModifiedBy>
  <cp:revision>6</cp:revision>
  <dcterms:created xsi:type="dcterms:W3CDTF">2019-08-22T17:14:49Z</dcterms:created>
  <dcterms:modified xsi:type="dcterms:W3CDTF">2019-08-22T18:03:54Z</dcterms:modified>
</cp:coreProperties>
</file>