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57"/>
  </p:handoutMasterIdLst>
  <p:sldIdLst>
    <p:sldId id="256" r:id="rId2"/>
    <p:sldId id="301" r:id="rId3"/>
    <p:sldId id="264" r:id="rId4"/>
    <p:sldId id="267" r:id="rId5"/>
    <p:sldId id="268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1" r:id="rId26"/>
    <p:sldId id="292" r:id="rId27"/>
    <p:sldId id="305" r:id="rId28"/>
    <p:sldId id="293" r:id="rId29"/>
    <p:sldId id="294" r:id="rId30"/>
    <p:sldId id="295" r:id="rId31"/>
    <p:sldId id="296" r:id="rId32"/>
    <p:sldId id="297" r:id="rId33"/>
    <p:sldId id="304" r:id="rId34"/>
    <p:sldId id="270" r:id="rId35"/>
    <p:sldId id="266" r:id="rId36"/>
    <p:sldId id="265" r:id="rId37"/>
    <p:sldId id="300" r:id="rId38"/>
    <p:sldId id="299" r:id="rId39"/>
    <p:sldId id="298" r:id="rId40"/>
    <p:sldId id="302" r:id="rId41"/>
    <p:sldId id="303" r:id="rId42"/>
    <p:sldId id="308" r:id="rId43"/>
    <p:sldId id="309" r:id="rId44"/>
    <p:sldId id="310" r:id="rId45"/>
    <p:sldId id="311" r:id="rId46"/>
    <p:sldId id="315" r:id="rId47"/>
    <p:sldId id="319" r:id="rId48"/>
    <p:sldId id="320" r:id="rId49"/>
    <p:sldId id="318" r:id="rId50"/>
    <p:sldId id="317" r:id="rId51"/>
    <p:sldId id="316" r:id="rId52"/>
    <p:sldId id="314" r:id="rId53"/>
    <p:sldId id="313" r:id="rId54"/>
    <p:sldId id="312" r:id="rId55"/>
    <p:sldId id="307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42C7C62C-6075-426B-B9CE-B65FA7FF71B9}">
          <p14:sldIdLst>
            <p14:sldId id="256"/>
            <p14:sldId id="301"/>
            <p14:sldId id="264"/>
            <p14:sldId id="267"/>
            <p14:sldId id="268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1"/>
            <p14:sldId id="292"/>
            <p14:sldId id="305"/>
            <p14:sldId id="293"/>
            <p14:sldId id="294"/>
            <p14:sldId id="295"/>
            <p14:sldId id="296"/>
            <p14:sldId id="297"/>
            <p14:sldId id="304"/>
            <p14:sldId id="270"/>
            <p14:sldId id="266"/>
            <p14:sldId id="265"/>
            <p14:sldId id="300"/>
            <p14:sldId id="299"/>
            <p14:sldId id="298"/>
            <p14:sldId id="302"/>
            <p14:sldId id="303"/>
            <p14:sldId id="308"/>
            <p14:sldId id="309"/>
            <p14:sldId id="310"/>
            <p14:sldId id="311"/>
            <p14:sldId id="315"/>
            <p14:sldId id="319"/>
            <p14:sldId id="320"/>
            <p14:sldId id="318"/>
            <p14:sldId id="317"/>
            <p14:sldId id="316"/>
            <p14:sldId id="314"/>
            <p14:sldId id="313"/>
            <p14:sldId id="312"/>
            <p14:sldId id="30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A5896"/>
    <a:srgbClr val="D60000"/>
    <a:srgbClr val="F3F0ED"/>
    <a:srgbClr val="E1DAD2"/>
    <a:srgbClr val="FEFEFE"/>
    <a:srgbClr val="C1C9CD"/>
    <a:srgbClr val="7C96A3"/>
    <a:srgbClr val="FFFFFF"/>
    <a:srgbClr val="003374"/>
    <a:srgbClr val="38559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3" d="100"/>
          <a:sy n="93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  <p:transition spd="slow" advClick="0" advTm="4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  <p:transition spd="slow" advClick="0" advTm="4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  <p:transition spd="slow" advClick="0" advTm="400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  <p:transition spd="slow" advClick="0" advTm="4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  <p:transition spd="slow" advClick="0" advTm="4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  <p:transition spd="slow" advClick="0" advTm="400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  <p:transition spd="slow" advClick="0" advTm="4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  <p:transition spd="slow" advClick="0" advTm="4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  <p:transition spd="slow" advClick="0" advTm="4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459" y="163208"/>
            <a:ext cx="7869890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4000">
    <p:wheel spokes="8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519913" y="1376914"/>
            <a:ext cx="4104167" cy="4104167"/>
          </a:xfrm>
          <a:prstGeom prst="ellipse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287769" y="1144770"/>
            <a:ext cx="4568457" cy="4568457"/>
          </a:xfrm>
          <a:prstGeom prst="ellipse">
            <a:avLst/>
          </a:prstGeom>
          <a:noFill/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79980" y="3525795"/>
            <a:ext cx="4584032" cy="13262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400" b="1" dirty="0" smtClean="0">
              <a:ln w="0"/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400" b="1" dirty="0">
              <a:ln w="0"/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400" b="1" dirty="0" smtClean="0">
              <a:ln w="0"/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600" b="1" dirty="0" smtClean="0">
                <a:ln w="0"/>
                <a:solidFill>
                  <a:srgbClr val="3A58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Красота природы</a:t>
            </a:r>
          </a:p>
          <a:p>
            <a:r>
              <a:rPr lang="ru-RU" sz="6600" b="1" dirty="0" smtClean="0">
                <a:ln w="0"/>
                <a:solidFill>
                  <a:srgbClr val="3A58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Сибири</a:t>
            </a:r>
            <a:endParaRPr lang="en-US" sz="6600" b="1" dirty="0">
              <a:ln w="0"/>
              <a:solidFill>
                <a:srgbClr val="D6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9935" y="5280454"/>
            <a:ext cx="1577546" cy="157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4269"/>
            <a:ext cx="9144000" cy="59806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9935" y="5280454"/>
            <a:ext cx="1577546" cy="157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2937176"/>
      </p:ext>
    </p:extLst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82190"/>
            <a:ext cx="9144000" cy="60936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9935" y="5280454"/>
            <a:ext cx="1577546" cy="157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6466332"/>
      </p:ext>
    </p:extLst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18983"/>
            <a:ext cx="9144000" cy="59559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9935" y="5280454"/>
            <a:ext cx="1577546" cy="157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2355585"/>
      </p:ext>
    </p:extLst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05596"/>
            <a:ext cx="9144000" cy="59281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9935" y="5280454"/>
            <a:ext cx="1577546" cy="157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7147552"/>
      </p:ext>
    </p:extLst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27222"/>
            <a:ext cx="9144000" cy="58818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9935" y="5280454"/>
            <a:ext cx="1577546" cy="157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608665"/>
      </p:ext>
    </p:extLst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17" y="453080"/>
            <a:ext cx="9133383" cy="60383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9935" y="5280454"/>
            <a:ext cx="1577546" cy="157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2485918"/>
      </p:ext>
    </p:extLst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6032"/>
            <a:ext cx="9144000" cy="59889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9935" y="5280454"/>
            <a:ext cx="1577546" cy="157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8759387"/>
      </p:ext>
    </p:extLst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0130"/>
            <a:ext cx="9144000" cy="60465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9935" y="5280454"/>
            <a:ext cx="1577546" cy="157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3227505"/>
      </p:ext>
    </p:extLst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11892"/>
            <a:ext cx="9144000" cy="61042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9935" y="5280454"/>
            <a:ext cx="1577546" cy="157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6760346"/>
      </p:ext>
    </p:extLst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87177"/>
            <a:ext cx="9144000" cy="60960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9935" y="5280454"/>
            <a:ext cx="1577546" cy="157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4334966"/>
      </p:ext>
    </p:extLst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72762"/>
            <a:ext cx="9144000" cy="6096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9935" y="5280454"/>
            <a:ext cx="1577546" cy="157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4074543"/>
      </p:ext>
    </p:extLst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0882"/>
            <a:ext cx="9144000" cy="60270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9935" y="5280454"/>
            <a:ext cx="1577546" cy="157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815575"/>
      </p:ext>
    </p:extLst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44843"/>
            <a:ext cx="9144000" cy="60748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9935" y="5280454"/>
            <a:ext cx="1577546" cy="157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0675893"/>
      </p:ext>
    </p:extLst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3655"/>
            <a:ext cx="9144000" cy="60218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9935" y="5280454"/>
            <a:ext cx="1577546" cy="157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2810122"/>
      </p:ext>
    </p:extLst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53081"/>
            <a:ext cx="9144000" cy="60218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9935" y="5280454"/>
            <a:ext cx="1577546" cy="157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4912652"/>
      </p:ext>
    </p:extLst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95415"/>
            <a:ext cx="9144000" cy="60795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9935" y="5280454"/>
            <a:ext cx="1577546" cy="157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8993449"/>
      </p:ext>
    </p:extLst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92906"/>
            <a:ext cx="9144000" cy="60721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9935" y="5280454"/>
            <a:ext cx="1577546" cy="157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3578555"/>
      </p:ext>
    </p:extLst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87177"/>
            <a:ext cx="9143999" cy="61639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9935" y="5280454"/>
            <a:ext cx="1577546" cy="157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2673077"/>
      </p:ext>
    </p:extLst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5713"/>
            <a:ext cx="9170360" cy="60692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9935" y="5280454"/>
            <a:ext cx="1577546" cy="157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7257659"/>
      </p:ext>
    </p:extLst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43697"/>
            <a:ext cx="9144000" cy="59569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9935" y="5280454"/>
            <a:ext cx="1577546" cy="157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2631825"/>
      </p:ext>
    </p:extLst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7794"/>
            <a:ext cx="9144000" cy="60053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9935" y="5280454"/>
            <a:ext cx="1577546" cy="157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4492915"/>
      </p:ext>
    </p:extLst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81762"/>
            <a:ext cx="9144000" cy="60944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9935" y="5280454"/>
            <a:ext cx="1577546" cy="157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0910985"/>
      </p:ext>
    </p:extLst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95416"/>
            <a:ext cx="9144000" cy="60383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9935" y="5280454"/>
            <a:ext cx="1577546" cy="157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5828787"/>
      </p:ext>
    </p:extLst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89334"/>
            <a:ext cx="9144000" cy="60793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9935" y="5280454"/>
            <a:ext cx="1577546" cy="157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1650684"/>
      </p:ext>
    </p:extLst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95417"/>
            <a:ext cx="9144000" cy="61536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9935" y="5280454"/>
            <a:ext cx="1577546" cy="157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4867439"/>
      </p:ext>
    </p:extLst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88620"/>
            <a:ext cx="9144000" cy="60807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9935" y="5280454"/>
            <a:ext cx="1577546" cy="157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1854567"/>
      </p:ext>
    </p:extLst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1236"/>
            <a:ext cx="9144000" cy="60979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9935" y="5280454"/>
            <a:ext cx="1577546" cy="157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4592095"/>
      </p:ext>
    </p:extLst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5989"/>
            <a:ext cx="9144000" cy="62525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9935" y="5280454"/>
            <a:ext cx="1577546" cy="157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1856818"/>
      </p:ext>
    </p:extLst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62466"/>
            <a:ext cx="9144000" cy="61135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9935" y="5280454"/>
            <a:ext cx="1577546" cy="157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8674207"/>
      </p:ext>
    </p:extLst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95416"/>
            <a:ext cx="9144000" cy="61289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9935" y="5280454"/>
            <a:ext cx="1577546" cy="157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666439"/>
      </p:ext>
    </p:extLst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3654"/>
            <a:ext cx="9144000" cy="61207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9935" y="5280454"/>
            <a:ext cx="1577546" cy="157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7885540"/>
      </p:ext>
    </p:extLst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81744"/>
            <a:ext cx="9144000" cy="60945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9935" y="5280454"/>
            <a:ext cx="1577546" cy="157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8804170"/>
      </p:ext>
    </p:extLst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6605"/>
            <a:ext cx="9130926" cy="60136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9935" y="5280454"/>
            <a:ext cx="1577546" cy="157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2991892"/>
      </p:ext>
    </p:extLst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6032"/>
            <a:ext cx="9144000" cy="60383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9935" y="5280454"/>
            <a:ext cx="1577546" cy="157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1893366"/>
      </p:ext>
    </p:extLst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70703"/>
            <a:ext cx="9144000" cy="61289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9935" y="5280454"/>
            <a:ext cx="1577546" cy="157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7452429"/>
      </p:ext>
    </p:extLst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61319"/>
            <a:ext cx="9144000" cy="60712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9935" y="5280454"/>
            <a:ext cx="1577546" cy="157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8197479"/>
      </p:ext>
    </p:extLst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7795"/>
            <a:ext cx="9144000" cy="60218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9935" y="5280454"/>
            <a:ext cx="1577546" cy="157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7007640"/>
      </p:ext>
    </p:extLst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502508"/>
            <a:ext cx="9161917" cy="59230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9935" y="5280454"/>
            <a:ext cx="1577546" cy="157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1103482"/>
      </p:ext>
    </p:extLst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44843"/>
            <a:ext cx="9144000" cy="60300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9935" y="5280454"/>
            <a:ext cx="1577546" cy="157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7891876"/>
      </p:ext>
    </p:extLst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60173"/>
            <a:ext cx="9144000" cy="58900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9935" y="5280454"/>
            <a:ext cx="1577546" cy="157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9555378"/>
      </p:ext>
    </p:extLst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44843"/>
            <a:ext cx="9144000" cy="60465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9935" y="5280454"/>
            <a:ext cx="1577546" cy="157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2998238"/>
      </p:ext>
    </p:extLst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81762"/>
            <a:ext cx="9144000" cy="60944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9935" y="5280454"/>
            <a:ext cx="1577546" cy="157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7491418"/>
      </p:ext>
    </p:extLst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61319"/>
            <a:ext cx="9144000" cy="59971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9935" y="5280454"/>
            <a:ext cx="1577546" cy="157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708494"/>
      </p:ext>
    </p:extLst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11892"/>
            <a:ext cx="9144000" cy="60031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9935" y="5280454"/>
            <a:ext cx="1577546" cy="157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0955217"/>
      </p:ext>
    </p:extLst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69557"/>
            <a:ext cx="9144000" cy="59724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9935" y="5280454"/>
            <a:ext cx="1577546" cy="157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9908246"/>
      </p:ext>
    </p:extLst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61319"/>
            <a:ext cx="9144000" cy="59889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9935" y="5280454"/>
            <a:ext cx="1577546" cy="157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99477"/>
      </p:ext>
    </p:extLst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69557"/>
            <a:ext cx="9144000" cy="59477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9935" y="5280454"/>
            <a:ext cx="1577546" cy="157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3818036"/>
      </p:ext>
    </p:extLst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18983"/>
            <a:ext cx="9144000" cy="59312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9935" y="5280454"/>
            <a:ext cx="1577546" cy="157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8534823"/>
      </p:ext>
    </p:extLst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4887"/>
            <a:ext cx="9144000" cy="58323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9935" y="5280454"/>
            <a:ext cx="1577546" cy="157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8528877"/>
      </p:ext>
    </p:extLst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11892"/>
            <a:ext cx="9144000" cy="61207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9935" y="5280454"/>
            <a:ext cx="1577546" cy="157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6303212"/>
      </p:ext>
    </p:extLst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2" y="428368"/>
            <a:ext cx="9136208" cy="60712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9935" y="5280454"/>
            <a:ext cx="1577546" cy="157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0390934"/>
      </p:ext>
    </p:extLst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95416"/>
            <a:ext cx="9144000" cy="6096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9935" y="5280454"/>
            <a:ext cx="1577546" cy="157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3415733"/>
      </p:ext>
    </p:extLst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44843"/>
            <a:ext cx="9144000" cy="59971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9935" y="5280454"/>
            <a:ext cx="1577546" cy="157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5285436"/>
      </p:ext>
    </p:extLst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68166"/>
            <a:ext cx="9144000" cy="61216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9935" y="5280454"/>
            <a:ext cx="1577546" cy="157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6630489"/>
      </p:ext>
    </p:extLst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644</TotalTime>
  <Words>3</Words>
  <Application>Microsoft Office PowerPoint</Application>
  <PresentationFormat>Экран (4:3)</PresentationFormat>
  <Paragraphs>5</Paragraphs>
  <Slides>55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1</cp:lastModifiedBy>
  <cp:revision>136</cp:revision>
  <dcterms:created xsi:type="dcterms:W3CDTF">2016-11-18T14:12:19Z</dcterms:created>
  <dcterms:modified xsi:type="dcterms:W3CDTF">2017-10-29T15:57:44Z</dcterms:modified>
</cp:coreProperties>
</file>