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20566F-3354-41C8-94E3-A317E72152A1}" type="datetimeFigureOut">
              <a:rPr lang="ru-RU" smtClean="0"/>
              <a:pPr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C2DB9D-03A5-4F56-AC73-5F92294A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5716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Отчет о летней оздоровительной работе 2016 года</a:t>
            </a:r>
            <a:endParaRPr lang="ru-RU" b="1" i="1" dirty="0"/>
          </a:p>
        </p:txBody>
      </p:sp>
      <p:pic>
        <p:nvPicPr>
          <p:cNvPr id="1026" name="Picture 2" descr="C:\Documents and Settings\User\Рабочий стол\фотик\SAM_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14612" y="2571744"/>
            <a:ext cx="5643602" cy="3821933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7358082" y="142852"/>
            <a:ext cx="1414466" cy="1214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746760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Проводилась работа по предупреждению бытового и дорожного травматизма, противопожарной безопасности под девизом:</a:t>
            </a:r>
          </a:p>
          <a:p>
            <a:pPr>
              <a:buNone/>
            </a:pPr>
            <a:r>
              <a:rPr lang="ru-RU" sz="2600" b="1" i="1" dirty="0" smtClean="0"/>
              <a:t>      «Лето наше </a:t>
            </a:r>
            <a:r>
              <a:rPr lang="ru-RU" sz="2600" b="1" i="1" dirty="0" err="1" smtClean="0"/>
              <a:t>красное-лето</a:t>
            </a:r>
            <a:r>
              <a:rPr lang="ru-RU" sz="2600" b="1" i="1" dirty="0" smtClean="0"/>
              <a:t> безопасное!»</a:t>
            </a:r>
            <a:endParaRPr lang="ru-RU" sz="2600" b="1" i="1" dirty="0"/>
          </a:p>
        </p:txBody>
      </p:sp>
      <p:pic>
        <p:nvPicPr>
          <p:cNvPr id="10242" name="Picture 2" descr="C:\Documents and Settings\User\Рабочий стол\фотик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643338" cy="2857520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Рабочий стол\фотик\SAM_5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000528" cy="36003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фотик\SAM_6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14842" cy="3357586"/>
          </a:xfrm>
          <a:prstGeom prst="rect">
            <a:avLst/>
          </a:prstGeom>
          <a:noFill/>
        </p:spPr>
      </p:pic>
      <p:pic>
        <p:nvPicPr>
          <p:cNvPr id="12291" name="Picture 3" descr="C:\Documents and Settings\User\Рабочий стол\фотик\SAM_6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086100" cy="41540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фотик\SAM_5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2943092" cy="2207319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Рабочий стол\фотик\SAM_5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3657472" cy="274310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214810" y="428604"/>
            <a:ext cx="3571900" cy="292895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Большое количество времени было отведено игровой деятельности на воздухе: подвижные </a:t>
            </a:r>
            <a:r>
              <a:rPr lang="ru-RU" b="1" i="1" dirty="0" err="1" smtClean="0"/>
              <a:t>игры,сюжетные</a:t>
            </a:r>
            <a:r>
              <a:rPr lang="ru-RU" b="1" i="1" dirty="0" smtClean="0"/>
              <a:t> игры различной тематики, дидактические игры.</a:t>
            </a:r>
            <a:endParaRPr lang="ru-RU" b="1" i="1" dirty="0"/>
          </a:p>
        </p:txBody>
      </p:sp>
      <p:pic>
        <p:nvPicPr>
          <p:cNvPr id="11269" name="Picture 5" descr="C:\Documents and Settings\User\Рабочий стол\фотик\SAM_5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08596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467600" cy="154304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Много времени отводилось чтению художественной литературы: сказки, загадки, разучивания стихов, а также были проведены экологические развлечения: «День океана и воды» и «День флага России»</a:t>
            </a:r>
            <a:endParaRPr lang="ru-RU" b="1" i="1" dirty="0"/>
          </a:p>
        </p:txBody>
      </p:sp>
      <p:pic>
        <p:nvPicPr>
          <p:cNvPr id="13314" name="Picture 2" descr="C:\Documents and Settings\User\Рабочий стол\фотик\SAM_5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071834" cy="2357454"/>
          </a:xfrm>
          <a:prstGeom prst="rect">
            <a:avLst/>
          </a:prstGeom>
          <a:noFill/>
        </p:spPr>
      </p:pic>
      <p:pic>
        <p:nvPicPr>
          <p:cNvPr id="13315" name="Picture 3" descr="C:\Documents and Settings\User\Рабочий стол\фотик\SAM_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3514596" cy="2457352"/>
          </a:xfrm>
          <a:prstGeom prst="rect">
            <a:avLst/>
          </a:prstGeom>
          <a:noFill/>
        </p:spPr>
      </p:pic>
      <p:pic>
        <p:nvPicPr>
          <p:cNvPr id="13316" name="Picture 4" descr="C:\Documents and Settings\User\Рабочий стол\фотик\SAM_5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72008"/>
            <a:ext cx="2728778" cy="2028724"/>
          </a:xfrm>
          <a:prstGeom prst="rect">
            <a:avLst/>
          </a:prstGeom>
          <a:noFill/>
        </p:spPr>
      </p:pic>
      <p:pic>
        <p:nvPicPr>
          <p:cNvPr id="13317" name="Picture 5" descr="C:\Documents and Settings\User\Рабочий стол\фотик\SAM_5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000240"/>
            <a:ext cx="3357586" cy="199300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57422" y="214290"/>
            <a:ext cx="4429156" cy="2786082"/>
          </a:xfrm>
        </p:spPr>
        <p:txBody>
          <a:bodyPr/>
          <a:lstStyle/>
          <a:p>
            <a:r>
              <a:rPr lang="ru-RU" b="1" i="1" dirty="0" smtClean="0"/>
              <a:t>Почему для всех ребят </a:t>
            </a:r>
          </a:p>
          <a:p>
            <a:pPr>
              <a:buNone/>
            </a:pPr>
            <a:r>
              <a:rPr lang="ru-RU" b="1" i="1" dirty="0" smtClean="0"/>
              <a:t>Лета не хватает?</a:t>
            </a:r>
          </a:p>
          <a:p>
            <a:pPr>
              <a:buNone/>
            </a:pPr>
            <a:r>
              <a:rPr lang="ru-RU" b="1" i="1" dirty="0" smtClean="0"/>
              <a:t>-Лето, словно шоколад,</a:t>
            </a:r>
          </a:p>
          <a:p>
            <a:pPr>
              <a:buNone/>
            </a:pPr>
            <a:r>
              <a:rPr lang="ru-RU" b="1" i="1" dirty="0" smtClean="0"/>
              <a:t>Очень быстро тает!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C:\Documents and Settings\User\Рабочий стол\фотик\29918d1b6147960ef4b373b0fae94c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6953272" cy="34290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Задачи летней оздоровительной работы:</a:t>
            </a:r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5186370" cy="204311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1. Создать условия, обеспечивающие охрану жизни и здоровья </a:t>
            </a:r>
            <a:r>
              <a:rPr lang="ru-RU" b="1" i="1" dirty="0" err="1" smtClean="0"/>
              <a:t>детей,предупреждение</a:t>
            </a:r>
            <a:r>
              <a:rPr lang="ru-RU" b="1" i="1" dirty="0" smtClean="0"/>
              <a:t> заболеваемости и травматизма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Documents and Settings\User\Рабочий стол\фотик\SAM_5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2714644" cy="275907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ик\SAM_5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14710" cy="4171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2714644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2. Реализовать систему </a:t>
            </a:r>
            <a:r>
              <a:rPr lang="ru-RU" b="1" i="1" dirty="0" err="1" smtClean="0"/>
              <a:t>мероприятий,направленных</a:t>
            </a:r>
            <a:r>
              <a:rPr lang="ru-RU" b="1" i="1" dirty="0" smtClean="0"/>
              <a:t> на оздоровление и физическое развитие детей, их нравственное </a:t>
            </a:r>
            <a:r>
              <a:rPr lang="ru-RU" b="1" i="1" dirty="0" err="1" smtClean="0"/>
              <a:t>воспитание,развитие</a:t>
            </a:r>
            <a:r>
              <a:rPr lang="ru-RU" b="1" i="1" dirty="0" smtClean="0"/>
              <a:t> любознательности и </a:t>
            </a:r>
            <a:r>
              <a:rPr lang="ru-RU" b="1" i="1" dirty="0" err="1" smtClean="0"/>
              <a:t>позновательной</a:t>
            </a:r>
            <a:r>
              <a:rPr lang="ru-RU" b="1" i="1" dirty="0" smtClean="0"/>
              <a:t> активности, </a:t>
            </a:r>
            <a:r>
              <a:rPr lang="ru-RU" b="1" i="1" dirty="0" err="1" smtClean="0"/>
              <a:t>формитрование</a:t>
            </a:r>
            <a:r>
              <a:rPr lang="ru-RU" b="1" i="1" dirty="0" smtClean="0"/>
              <a:t> культурно-гигиенических и трудовых навыков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User\Рабочий стол\фотик\SAM_5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643182"/>
            <a:ext cx="3527309" cy="314327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075" name="Picture 3" descr="C:\Documents and Settings\User\Рабочий стол\фотик\SAM_5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3786214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039104" cy="1857388"/>
          </a:xfrm>
        </p:spPr>
        <p:txBody>
          <a:bodyPr/>
          <a:lstStyle/>
          <a:p>
            <a:r>
              <a:rPr lang="ru-RU" b="1" i="1" dirty="0" smtClean="0"/>
              <a:t>3.Осуществить педагогическое и санитарное просвещение родителей по вопросам воспитания и оздоровления детей в летней период.</a:t>
            </a:r>
            <a:endParaRPr lang="ru-RU" b="1" i="1" dirty="0"/>
          </a:p>
        </p:txBody>
      </p:sp>
      <p:pic>
        <p:nvPicPr>
          <p:cNvPr id="4098" name="Picture 2" descr="C:\Documents and Settings\User\Рабочий стол\фотик\SAM_5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57203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i="1" u="sng" dirty="0" smtClean="0"/>
              <a:t>Работа в летней период проводилась по направлениям: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4857784" cy="21859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Воспитательно-образовательная работа;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Оздоровительная работа с родителями;</a:t>
            </a:r>
            <a:endParaRPr lang="ru-RU" b="1" i="1" dirty="0"/>
          </a:p>
        </p:txBody>
      </p:sp>
      <p:pic>
        <p:nvPicPr>
          <p:cNvPr id="5122" name="Picture 2" descr="C:\Documents and Settings\User\Рабочий стол\фотик\SAM_5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0376">
            <a:off x="1099783" y="3668131"/>
            <a:ext cx="3428992" cy="257174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фотик\SAM_4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801">
            <a:off x="5286380" y="2071678"/>
            <a:ext cx="3300282" cy="30467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1928826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В группе был разработан режим дня, согласно летнему периоду: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Утренний прием и гимнастика на воздухе, прогулки не менее 4 часов.</a:t>
            </a:r>
            <a:endParaRPr lang="ru-RU" b="1" i="1" dirty="0"/>
          </a:p>
        </p:txBody>
      </p:sp>
      <p:pic>
        <p:nvPicPr>
          <p:cNvPr id="6146" name="Picture 2" descr="C:\Documents and Settings\User\Рабочий стол\фотик\SAM_5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2704965" cy="2028724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фотик\SAM_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3657472" cy="2743104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фотик\SAM_5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00504"/>
            <a:ext cx="3300282" cy="25645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15001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Закаливающие мероприятия: солнечные ванны, увеличение времени сна, физические мероприятия, соблюдался питьевой режим.</a:t>
            </a:r>
            <a:endParaRPr lang="ru-RU" b="1" i="1" dirty="0"/>
          </a:p>
        </p:txBody>
      </p:sp>
      <p:pic>
        <p:nvPicPr>
          <p:cNvPr id="7170" name="Picture 2" descr="C:\Documents and Settings\User\Рабочий стол\фотик\SAM_5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571900" cy="357190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фотик\SAM_5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357299"/>
            <a:ext cx="3843237" cy="2786082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фотик\SAM_5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429132"/>
            <a:ext cx="314327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43174" y="214290"/>
            <a:ext cx="3714776" cy="625966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Постоянно проводились наблюдения в периоде, где дети узнали много интересного о жизни </a:t>
            </a:r>
            <a:r>
              <a:rPr lang="ru-RU" sz="3200" b="1" i="1" dirty="0" err="1" smtClean="0"/>
              <a:t>растений,насекомых,птиц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8194" name="Picture 2" descr="C:\Documents and Settings\User\Рабочий стол\фотик\SAM_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2357454" cy="2571768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фотик\SAM_5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2714644" cy="2368055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фотик\SAM_5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50033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фотик\SAM_5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3786214" cy="2714644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фотик\SAM_5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2704965" cy="2171600"/>
          </a:xfrm>
          <a:prstGeom prst="rect">
            <a:avLst/>
          </a:prstGeom>
          <a:noFill/>
        </p:spPr>
      </p:pic>
      <p:pic>
        <p:nvPicPr>
          <p:cNvPr id="9220" name="Picture 4" descr="C:\Documents and Settings\User\Рабочий стол\фотик\SAM_5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78"/>
            <a:ext cx="3014530" cy="2260898"/>
          </a:xfrm>
          <a:prstGeom prst="rect">
            <a:avLst/>
          </a:prstGeom>
          <a:noFill/>
        </p:spPr>
      </p:pic>
      <p:pic>
        <p:nvPicPr>
          <p:cNvPr id="9221" name="Picture 5" descr="C:\Documents and Settings\User\Рабочий стол\фотик\SAM_5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143380"/>
            <a:ext cx="3657472" cy="22430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232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Отчет о летней оздоровительной работе 2016 года</vt:lpstr>
      <vt:lpstr>Задачи летней оздоровительной работы:</vt:lpstr>
      <vt:lpstr>Слайд 3</vt:lpstr>
      <vt:lpstr>Слайд 4</vt:lpstr>
      <vt:lpstr>Работа в летней период проводилась по направлениям: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летней оздоровительной работе 2016 года</dc:title>
  <dc:creator>User</dc:creator>
  <cp:lastModifiedBy>User</cp:lastModifiedBy>
  <cp:revision>13</cp:revision>
  <dcterms:created xsi:type="dcterms:W3CDTF">2017-07-02T08:58:38Z</dcterms:created>
  <dcterms:modified xsi:type="dcterms:W3CDTF">2017-07-02T10:54:46Z</dcterms:modified>
</cp:coreProperties>
</file>