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864" r:id="rId2"/>
  </p:sldMasterIdLst>
  <p:notesMasterIdLst>
    <p:notesMasterId r:id="rId17"/>
  </p:notesMasterIdLst>
  <p:sldIdLst>
    <p:sldId id="256" r:id="rId3"/>
    <p:sldId id="257" r:id="rId4"/>
    <p:sldId id="258" r:id="rId5"/>
    <p:sldId id="270" r:id="rId6"/>
    <p:sldId id="264" r:id="rId7"/>
    <p:sldId id="259" r:id="rId8"/>
    <p:sldId id="260" r:id="rId9"/>
    <p:sldId id="261" r:id="rId10"/>
    <p:sldId id="263" r:id="rId11"/>
    <p:sldId id="265" r:id="rId12"/>
    <p:sldId id="268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878743"/>
    <a:srgbClr val="090A02"/>
    <a:srgbClr val="6A66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8DCC9-B28D-46E9-A022-54FAC05C681F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5E33520-B5AA-4AB6-A65C-03F3110D2A93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Материалы, инструменты, приспособления</a:t>
          </a:r>
          <a:endParaRPr lang="ru-RU" sz="1600" dirty="0"/>
        </a:p>
      </dgm:t>
    </dgm:pt>
    <dgm:pt modelId="{4A89A253-4D37-41F3-9C36-36BDC427A297}" type="parTrans" cxnId="{A2CAAEB0-DF85-4B89-81D7-6C7602F44381}">
      <dgm:prSet/>
      <dgm:spPr/>
      <dgm:t>
        <a:bodyPr/>
        <a:lstStyle/>
        <a:p>
          <a:endParaRPr lang="ru-RU" sz="1600"/>
        </a:p>
      </dgm:t>
    </dgm:pt>
    <dgm:pt modelId="{77C218F8-1923-424D-932F-7B3CB76FCE6F}" type="sibTrans" cxnId="{A2CAAEB0-DF85-4B89-81D7-6C7602F44381}">
      <dgm:prSet/>
      <dgm:spPr/>
      <dgm:t>
        <a:bodyPr/>
        <a:lstStyle/>
        <a:p>
          <a:endParaRPr lang="ru-RU" sz="1600"/>
        </a:p>
      </dgm:t>
    </dgm:pt>
    <dgm:pt modelId="{E5665F7F-E654-4BF1-A7D8-C9E592037ED2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Цветок подсолнуха</a:t>
          </a:r>
          <a:endParaRPr lang="ru-RU" sz="1600" dirty="0"/>
        </a:p>
      </dgm:t>
    </dgm:pt>
    <dgm:pt modelId="{F95F228E-BF99-4839-A555-E190CC58C8D5}" type="parTrans" cxnId="{791B8F26-1027-4B92-957F-50EE8CE5938D}">
      <dgm:prSet/>
      <dgm:spPr/>
      <dgm:t>
        <a:bodyPr/>
        <a:lstStyle/>
        <a:p>
          <a:endParaRPr lang="ru-RU" sz="1600"/>
        </a:p>
      </dgm:t>
    </dgm:pt>
    <dgm:pt modelId="{16975DD5-C385-4D77-BB04-F57EDBFC0BA9}" type="sibTrans" cxnId="{791B8F26-1027-4B92-957F-50EE8CE5938D}">
      <dgm:prSet/>
      <dgm:spPr/>
      <dgm:t>
        <a:bodyPr/>
        <a:lstStyle/>
        <a:p>
          <a:endParaRPr lang="ru-RU" sz="1600"/>
        </a:p>
      </dgm:t>
    </dgm:pt>
    <dgm:pt modelId="{28260F88-FF63-4575-A529-5FD8E1FD329F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Себестоимость.</a:t>
          </a:r>
          <a:endParaRPr lang="ru-RU" sz="1600" dirty="0"/>
        </a:p>
      </dgm:t>
    </dgm:pt>
    <dgm:pt modelId="{26312808-71FE-4885-A3BD-C42EABF03D05}" type="parTrans" cxnId="{F3068F9D-00D5-4693-B770-6062958351F5}">
      <dgm:prSet/>
      <dgm:spPr/>
      <dgm:t>
        <a:bodyPr/>
        <a:lstStyle/>
        <a:p>
          <a:endParaRPr lang="ru-RU" sz="1600"/>
        </a:p>
      </dgm:t>
    </dgm:pt>
    <dgm:pt modelId="{8F2F3B68-2C6A-4742-8756-0C2139DFFC36}" type="sibTrans" cxnId="{F3068F9D-00D5-4693-B770-6062958351F5}">
      <dgm:prSet/>
      <dgm:spPr/>
      <dgm:t>
        <a:bodyPr/>
        <a:lstStyle/>
        <a:p>
          <a:endParaRPr lang="ru-RU" sz="1600"/>
        </a:p>
      </dgm:t>
    </dgm:pt>
    <dgm:pt modelId="{D7946DFF-4E12-420E-8E9A-9D0408A2BC59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Проблема,</a:t>
          </a:r>
        </a:p>
        <a:p>
          <a:r>
            <a:rPr lang="ru-RU" sz="1600" dirty="0" smtClean="0"/>
            <a:t>Потребность,</a:t>
          </a:r>
        </a:p>
        <a:p>
          <a:r>
            <a:rPr lang="ru-RU" sz="1600" dirty="0" smtClean="0"/>
            <a:t>Исследование</a:t>
          </a:r>
          <a:endParaRPr lang="ru-RU" sz="1600" dirty="0"/>
        </a:p>
      </dgm:t>
    </dgm:pt>
    <dgm:pt modelId="{657160B2-A7B2-4A01-8FF3-B2B897CA3228}" type="parTrans" cxnId="{194213F2-0C3E-49FB-BB5D-465E2ADD5530}">
      <dgm:prSet/>
      <dgm:spPr/>
      <dgm:t>
        <a:bodyPr/>
        <a:lstStyle/>
        <a:p>
          <a:endParaRPr lang="ru-RU" sz="1600"/>
        </a:p>
      </dgm:t>
    </dgm:pt>
    <dgm:pt modelId="{61CF03F8-707E-49AD-BE85-726745255549}" type="sibTrans" cxnId="{194213F2-0C3E-49FB-BB5D-465E2ADD5530}">
      <dgm:prSet/>
      <dgm:spPr/>
      <dgm:t>
        <a:bodyPr/>
        <a:lstStyle/>
        <a:p>
          <a:endParaRPr lang="ru-RU" sz="1600"/>
        </a:p>
      </dgm:t>
    </dgm:pt>
    <dgm:pt modelId="{5A50282A-C35D-4C13-A2E0-64819DFC1BF1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Выбор варианта выполнения подсолнуха</a:t>
          </a:r>
          <a:endParaRPr lang="ru-RU" sz="1600" dirty="0"/>
        </a:p>
      </dgm:t>
    </dgm:pt>
    <dgm:pt modelId="{F0E51652-1F8B-4EBD-BFDD-3483A0763878}" type="parTrans" cxnId="{DCEB0637-BEBC-471A-88F1-37F5E9C6136C}">
      <dgm:prSet/>
      <dgm:spPr/>
      <dgm:t>
        <a:bodyPr/>
        <a:lstStyle/>
        <a:p>
          <a:endParaRPr lang="ru-RU" sz="1600"/>
        </a:p>
      </dgm:t>
    </dgm:pt>
    <dgm:pt modelId="{9337E20E-76E7-4C87-969B-D3D8F7026624}" type="sibTrans" cxnId="{DCEB0637-BEBC-471A-88F1-37F5E9C6136C}">
      <dgm:prSet/>
      <dgm:spPr/>
      <dgm:t>
        <a:bodyPr/>
        <a:lstStyle/>
        <a:p>
          <a:endParaRPr lang="ru-RU" sz="1600"/>
        </a:p>
      </dgm:t>
    </dgm:pt>
    <dgm:pt modelId="{BB768CF9-A15C-4493-8A89-3EBFD1851D40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Технологическая </a:t>
          </a:r>
        </a:p>
        <a:p>
          <a:r>
            <a:rPr lang="ru-RU" sz="1600" dirty="0" smtClean="0"/>
            <a:t>Последовательность</a:t>
          </a:r>
        </a:p>
        <a:p>
          <a:r>
            <a:rPr lang="ru-RU" sz="1600" dirty="0" smtClean="0"/>
            <a:t>выполнения</a:t>
          </a:r>
        </a:p>
        <a:p>
          <a:r>
            <a:rPr lang="ru-RU" sz="1600" dirty="0" smtClean="0"/>
            <a:t> изделия</a:t>
          </a:r>
          <a:endParaRPr lang="ru-RU" sz="1600" dirty="0"/>
        </a:p>
      </dgm:t>
    </dgm:pt>
    <dgm:pt modelId="{3BC8363F-8381-49F0-8C90-4F35ECDD7F99}" type="parTrans" cxnId="{5BA277B7-F822-453C-9031-34DFA13B6E95}">
      <dgm:prSet/>
      <dgm:spPr/>
      <dgm:t>
        <a:bodyPr/>
        <a:lstStyle/>
        <a:p>
          <a:endParaRPr lang="ru-RU" sz="1600"/>
        </a:p>
      </dgm:t>
    </dgm:pt>
    <dgm:pt modelId="{F86728E7-FD2C-459E-9C32-4F506D8F44CB}" type="sibTrans" cxnId="{5BA277B7-F822-453C-9031-34DFA13B6E95}">
      <dgm:prSet/>
      <dgm:spPr/>
      <dgm:t>
        <a:bodyPr/>
        <a:lstStyle/>
        <a:p>
          <a:endParaRPr lang="ru-RU" sz="1600"/>
        </a:p>
      </dgm:t>
    </dgm:pt>
    <dgm:pt modelId="{65DE7AA4-53B3-4DD8-AA81-6EECEF3D8977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Техника безопасности</a:t>
          </a:r>
          <a:endParaRPr lang="ru-RU" sz="1600" dirty="0"/>
        </a:p>
      </dgm:t>
    </dgm:pt>
    <dgm:pt modelId="{56CC78E7-37A7-4E41-B24F-3BACB22F758E}" type="sibTrans" cxnId="{1F8CFF89-F9D0-42B7-9CDC-247818EB25E9}">
      <dgm:prSet/>
      <dgm:spPr/>
      <dgm:t>
        <a:bodyPr/>
        <a:lstStyle/>
        <a:p>
          <a:endParaRPr lang="ru-RU" sz="1600"/>
        </a:p>
      </dgm:t>
    </dgm:pt>
    <dgm:pt modelId="{532CAFD1-36C4-4A84-ADB3-4E8EDF912B4C}" type="parTrans" cxnId="{1F8CFF89-F9D0-42B7-9CDC-247818EB25E9}">
      <dgm:prSet/>
      <dgm:spPr/>
      <dgm:t>
        <a:bodyPr/>
        <a:lstStyle/>
        <a:p>
          <a:endParaRPr lang="ru-RU" sz="1600"/>
        </a:p>
      </dgm:t>
    </dgm:pt>
    <dgm:pt modelId="{3234439E-DDD8-4B36-BC28-756EA1A03759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Выбор техники декоративно-прикладного искусства</a:t>
          </a:r>
          <a:endParaRPr lang="ru-RU" sz="1600" dirty="0"/>
        </a:p>
      </dgm:t>
    </dgm:pt>
    <dgm:pt modelId="{B816B7D4-812C-4961-AF0A-A6EF9496D376}" type="sibTrans" cxnId="{9DD5A112-1C11-4F28-A1A9-F2D50A6F63E2}">
      <dgm:prSet/>
      <dgm:spPr/>
      <dgm:t>
        <a:bodyPr/>
        <a:lstStyle/>
        <a:p>
          <a:endParaRPr lang="ru-RU" sz="1600"/>
        </a:p>
      </dgm:t>
    </dgm:pt>
    <dgm:pt modelId="{067E3E37-0C58-41F7-809B-2734DD8F8E05}" type="parTrans" cxnId="{9DD5A112-1C11-4F28-A1A9-F2D50A6F63E2}">
      <dgm:prSet/>
      <dgm:spPr/>
      <dgm:t>
        <a:bodyPr/>
        <a:lstStyle/>
        <a:p>
          <a:endParaRPr lang="ru-RU" sz="1600"/>
        </a:p>
      </dgm:t>
    </dgm:pt>
    <dgm:pt modelId="{EE0364D2-47B2-4F32-BB10-94F0EE9EB7EF}" type="pres">
      <dgm:prSet presAssocID="{0088DCC9-B28D-46E9-A022-54FAC05C681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50335-6082-465D-8F0E-6CA09561C8E3}" type="pres">
      <dgm:prSet presAssocID="{3234439E-DDD8-4B36-BC28-756EA1A03759}" presName="compNode" presStyleCnt="0"/>
      <dgm:spPr/>
    </dgm:pt>
    <dgm:pt modelId="{05195AF0-1898-4534-9B15-21CD77C20143}" type="pres">
      <dgm:prSet presAssocID="{3234439E-DDD8-4B36-BC28-756EA1A03759}" presName="dummyConnPt" presStyleCnt="0"/>
      <dgm:spPr/>
    </dgm:pt>
    <dgm:pt modelId="{4A30F8ED-0E52-4410-B542-9EAAD2AD03C2}" type="pres">
      <dgm:prSet presAssocID="{3234439E-DDD8-4B36-BC28-756EA1A03759}" presName="node" presStyleLbl="node1" presStyleIdx="0" presStyleCnt="8" custLinFactNeighborX="578" custLinFactNeighborY="-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D4CF7-A2E5-4629-8E68-8AFE556F997E}" type="pres">
      <dgm:prSet presAssocID="{B816B7D4-812C-4961-AF0A-A6EF9496D376}" presName="sibTrans" presStyleLbl="bgSibTrans2D1" presStyleIdx="0" presStyleCnt="7" custAng="19160268" custLinFactX="16845" custLinFactY="22087" custLinFactNeighborX="100000" custLinFactNeighborY="100000"/>
      <dgm:spPr/>
      <dgm:t>
        <a:bodyPr/>
        <a:lstStyle/>
        <a:p>
          <a:endParaRPr lang="ru-RU"/>
        </a:p>
      </dgm:t>
    </dgm:pt>
    <dgm:pt modelId="{8CFDCF71-737F-461E-900F-854AB5BDAB0B}" type="pres">
      <dgm:prSet presAssocID="{65DE7AA4-53B3-4DD8-AA81-6EECEF3D8977}" presName="compNode" presStyleCnt="0"/>
      <dgm:spPr/>
    </dgm:pt>
    <dgm:pt modelId="{8C01ECAA-EBE1-42D6-AE0F-E7EF42DD29BB}" type="pres">
      <dgm:prSet presAssocID="{65DE7AA4-53B3-4DD8-AA81-6EECEF3D8977}" presName="dummyConnPt" presStyleCnt="0"/>
      <dgm:spPr/>
    </dgm:pt>
    <dgm:pt modelId="{4178B9E5-8D32-4993-9D62-67B0E3284A1E}" type="pres">
      <dgm:prSet presAssocID="{65DE7AA4-53B3-4DD8-AA81-6EECEF3D897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3DDD3-955A-44C6-AF3A-610ADC059F21}" type="pres">
      <dgm:prSet presAssocID="{56CC78E7-37A7-4E41-B24F-3BACB22F758E}" presName="sibTrans" presStyleLbl="bgSibTrans2D1" presStyleIdx="1" presStyleCnt="7" custAng="5400000" custScaleX="47658" custScaleY="91411" custLinFactX="23313" custLinFactY="-100000" custLinFactNeighborX="100000" custLinFactNeighborY="-140887"/>
      <dgm:spPr/>
      <dgm:t>
        <a:bodyPr/>
        <a:lstStyle/>
        <a:p>
          <a:endParaRPr lang="ru-RU"/>
        </a:p>
      </dgm:t>
    </dgm:pt>
    <dgm:pt modelId="{31D6DEB7-80CF-4718-A745-3FCE0D2700F1}" type="pres">
      <dgm:prSet presAssocID="{85E33520-B5AA-4AB6-A65C-03F3110D2A93}" presName="compNode" presStyleCnt="0"/>
      <dgm:spPr/>
    </dgm:pt>
    <dgm:pt modelId="{03F3D6F6-2123-4241-A367-221FDB3B452C}" type="pres">
      <dgm:prSet presAssocID="{85E33520-B5AA-4AB6-A65C-03F3110D2A93}" presName="dummyConnPt" presStyleCnt="0"/>
      <dgm:spPr/>
    </dgm:pt>
    <dgm:pt modelId="{7E7B9081-EC1B-4856-BC0D-BD441AEF6327}" type="pres">
      <dgm:prSet presAssocID="{85E33520-B5AA-4AB6-A65C-03F3110D2A9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ADAA7-121D-409D-BE67-AA76FA13288B}" type="pres">
      <dgm:prSet presAssocID="{77C218F8-1923-424D-932F-7B3CB76FCE6F}" presName="sibTrans" presStyleLbl="bgSibTrans2D1" presStyleIdx="2" presStyleCnt="7" custScaleX="31640" custScaleY="78325" custLinFactY="68424" custLinFactNeighborX="19220" custLinFactNeighborY="100000"/>
      <dgm:spPr/>
      <dgm:t>
        <a:bodyPr/>
        <a:lstStyle/>
        <a:p>
          <a:endParaRPr lang="ru-RU"/>
        </a:p>
      </dgm:t>
    </dgm:pt>
    <dgm:pt modelId="{62E35A61-2E57-407A-9DF3-28567B419817}" type="pres">
      <dgm:prSet presAssocID="{E5665F7F-E654-4BF1-A7D8-C9E592037ED2}" presName="compNode" presStyleCnt="0"/>
      <dgm:spPr/>
    </dgm:pt>
    <dgm:pt modelId="{1AB6D078-0CE1-40AA-A254-D775AE1F38FF}" type="pres">
      <dgm:prSet presAssocID="{E5665F7F-E654-4BF1-A7D8-C9E592037ED2}" presName="dummyConnPt" presStyleCnt="0"/>
      <dgm:spPr/>
    </dgm:pt>
    <dgm:pt modelId="{D4BA0705-6713-4F4B-ABC5-06FC49729FA5}" type="pres">
      <dgm:prSet presAssocID="{E5665F7F-E654-4BF1-A7D8-C9E592037ED2}" presName="node" presStyleLbl="node1" presStyleIdx="3" presStyleCnt="8" custLinFactY="-3069" custLinFactNeighborX="-30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8C490-E8DD-4989-AAE2-408CC2BD9369}" type="pres">
      <dgm:prSet presAssocID="{16975DD5-C385-4D77-BB04-F57EDBFC0BA9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B1FCD552-02B8-4145-8C58-60A24B67E70E}" type="pres">
      <dgm:prSet presAssocID="{28260F88-FF63-4575-A529-5FD8E1FD329F}" presName="compNode" presStyleCnt="0"/>
      <dgm:spPr/>
    </dgm:pt>
    <dgm:pt modelId="{0CC1D5A2-8C30-4B40-B20C-94412DEF965B}" type="pres">
      <dgm:prSet presAssocID="{28260F88-FF63-4575-A529-5FD8E1FD329F}" presName="dummyConnPt" presStyleCnt="0"/>
      <dgm:spPr/>
    </dgm:pt>
    <dgm:pt modelId="{E7732627-2AFC-4388-A30A-8C3964BF74E2}" type="pres">
      <dgm:prSet presAssocID="{28260F88-FF63-4575-A529-5FD8E1FD329F}" presName="node" presStyleLbl="node1" presStyleIdx="4" presStyleCnt="8" custScaleX="97533" custLinFactX="46329" custLinFactY="24761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A3922-EDE3-4817-B89C-062CE8AFA46E}" type="pres">
      <dgm:prSet presAssocID="{8F2F3B68-2C6A-4742-8756-0C2139DFFC36}" presName="sibTrans" presStyleLbl="bgSibTrans2D1" presStyleIdx="4" presStyleCnt="7" custAng="2837190" custScaleX="14893" custScaleY="96011" custLinFactY="-66720" custLinFactNeighborX="-20105" custLinFactNeighborY="-100000"/>
      <dgm:spPr/>
      <dgm:t>
        <a:bodyPr/>
        <a:lstStyle/>
        <a:p>
          <a:endParaRPr lang="ru-RU"/>
        </a:p>
      </dgm:t>
    </dgm:pt>
    <dgm:pt modelId="{0E1464A7-DFDF-4FD5-8431-24AD39487D47}" type="pres">
      <dgm:prSet presAssocID="{D7946DFF-4E12-420E-8E9A-9D0408A2BC59}" presName="compNode" presStyleCnt="0"/>
      <dgm:spPr/>
    </dgm:pt>
    <dgm:pt modelId="{34D135D3-FFC5-4DED-BF39-1FBDBBB4069A}" type="pres">
      <dgm:prSet presAssocID="{D7946DFF-4E12-420E-8E9A-9D0408A2BC59}" presName="dummyConnPt" presStyleCnt="0"/>
      <dgm:spPr/>
    </dgm:pt>
    <dgm:pt modelId="{A352AF72-C0C3-4727-AAC3-2E69B9463CEE}" type="pres">
      <dgm:prSet presAssocID="{D7946DFF-4E12-420E-8E9A-9D0408A2BC5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069E9-DD01-46CF-B92C-4DD312E91B33}" type="pres">
      <dgm:prSet presAssocID="{61CF03F8-707E-49AD-BE85-726745255549}" presName="sibTrans" presStyleLbl="bgSibTrans2D1" presStyleIdx="5" presStyleCnt="7" custAng="2305183" custFlipVert="1" custScaleX="43610" custScaleY="61328" custLinFactY="300000" custLinFactNeighborX="18064" custLinFactNeighborY="345779"/>
      <dgm:spPr/>
      <dgm:t>
        <a:bodyPr/>
        <a:lstStyle/>
        <a:p>
          <a:endParaRPr lang="ru-RU"/>
        </a:p>
      </dgm:t>
    </dgm:pt>
    <dgm:pt modelId="{ACAC0511-6D36-462E-8337-A0CC05CD0220}" type="pres">
      <dgm:prSet presAssocID="{5A50282A-C35D-4C13-A2E0-64819DFC1BF1}" presName="compNode" presStyleCnt="0"/>
      <dgm:spPr/>
    </dgm:pt>
    <dgm:pt modelId="{8FD6AC30-7FA4-405D-81FC-4F04B7279CEE}" type="pres">
      <dgm:prSet presAssocID="{5A50282A-C35D-4C13-A2E0-64819DFC1BF1}" presName="dummyConnPt" presStyleCnt="0"/>
      <dgm:spPr/>
    </dgm:pt>
    <dgm:pt modelId="{594DD7F4-24DD-48EE-97BD-31512D5E72EE}" type="pres">
      <dgm:prSet presAssocID="{5A50282A-C35D-4C13-A2E0-64819DFC1BF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D115B-6C1B-4E25-B024-C54D27BF0664}" type="pres">
      <dgm:prSet presAssocID="{9337E20E-76E7-4C87-969B-D3D8F7026624}" presName="sibTrans" presStyleLbl="bgSibTrans2D1" presStyleIdx="6" presStyleCnt="7" custAng="5400000" custScaleX="50205" custScaleY="91414" custLinFactY="300000" custLinFactNeighborX="-66613" custLinFactNeighborY="332646"/>
      <dgm:spPr/>
      <dgm:t>
        <a:bodyPr/>
        <a:lstStyle/>
        <a:p>
          <a:endParaRPr lang="ru-RU"/>
        </a:p>
      </dgm:t>
    </dgm:pt>
    <dgm:pt modelId="{D67ADBE0-F3F4-4BA7-B822-70BB59D4E7C4}" type="pres">
      <dgm:prSet presAssocID="{BB768CF9-A15C-4493-8A89-3EBFD1851D40}" presName="compNode" presStyleCnt="0"/>
      <dgm:spPr/>
    </dgm:pt>
    <dgm:pt modelId="{EADFA1D4-2875-4048-8E48-BF156CE07508}" type="pres">
      <dgm:prSet presAssocID="{BB768CF9-A15C-4493-8A89-3EBFD1851D40}" presName="dummyConnPt" presStyleCnt="0"/>
      <dgm:spPr/>
    </dgm:pt>
    <dgm:pt modelId="{0648F4AB-EAAC-414F-834C-0F07FD687BC3}" type="pres">
      <dgm:prSet presAssocID="{BB768CF9-A15C-4493-8A89-3EBFD1851D40}" presName="node" presStyleLbl="node1" presStyleIdx="7" presStyleCnt="8" custScaleX="121536" custScaleY="106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E1D75-AC8E-43EF-A302-12DF7E54DD3B}" type="presOf" srcId="{5A50282A-C35D-4C13-A2E0-64819DFC1BF1}" destId="{594DD7F4-24DD-48EE-97BD-31512D5E72EE}" srcOrd="0" destOrd="0" presId="urn:microsoft.com/office/officeart/2005/8/layout/bProcess4"/>
    <dgm:cxn modelId="{9DD5A112-1C11-4F28-A1A9-F2D50A6F63E2}" srcId="{0088DCC9-B28D-46E9-A022-54FAC05C681F}" destId="{3234439E-DDD8-4B36-BC28-756EA1A03759}" srcOrd="0" destOrd="0" parTransId="{067E3E37-0C58-41F7-809B-2734DD8F8E05}" sibTransId="{B816B7D4-812C-4961-AF0A-A6EF9496D376}"/>
    <dgm:cxn modelId="{D807CA77-F4C3-4941-BEFE-F963C4D91315}" type="presOf" srcId="{BB768CF9-A15C-4493-8A89-3EBFD1851D40}" destId="{0648F4AB-EAAC-414F-834C-0F07FD687BC3}" srcOrd="0" destOrd="0" presId="urn:microsoft.com/office/officeart/2005/8/layout/bProcess4"/>
    <dgm:cxn modelId="{61FC13A2-B1BD-4E08-B47E-DF7ECED01489}" type="presOf" srcId="{E5665F7F-E654-4BF1-A7D8-C9E592037ED2}" destId="{D4BA0705-6713-4F4B-ABC5-06FC49729FA5}" srcOrd="0" destOrd="0" presId="urn:microsoft.com/office/officeart/2005/8/layout/bProcess4"/>
    <dgm:cxn modelId="{C5208BC5-63C1-4DEB-B224-D63E339BB7BD}" type="presOf" srcId="{3234439E-DDD8-4B36-BC28-756EA1A03759}" destId="{4A30F8ED-0E52-4410-B542-9EAAD2AD03C2}" srcOrd="0" destOrd="0" presId="urn:microsoft.com/office/officeart/2005/8/layout/bProcess4"/>
    <dgm:cxn modelId="{7F61A12C-497F-4AA5-8EBE-6DEBDB254A7A}" type="presOf" srcId="{61CF03F8-707E-49AD-BE85-726745255549}" destId="{F13069E9-DD01-46CF-B92C-4DD312E91B33}" srcOrd="0" destOrd="0" presId="urn:microsoft.com/office/officeart/2005/8/layout/bProcess4"/>
    <dgm:cxn modelId="{1F8CFF89-F9D0-42B7-9CDC-247818EB25E9}" srcId="{0088DCC9-B28D-46E9-A022-54FAC05C681F}" destId="{65DE7AA4-53B3-4DD8-AA81-6EECEF3D8977}" srcOrd="1" destOrd="0" parTransId="{532CAFD1-36C4-4A84-ADB3-4E8EDF912B4C}" sibTransId="{56CC78E7-37A7-4E41-B24F-3BACB22F758E}"/>
    <dgm:cxn modelId="{7E257E84-CDD2-44F8-BC5C-FD4C767F9A5F}" type="presOf" srcId="{28260F88-FF63-4575-A529-5FD8E1FD329F}" destId="{E7732627-2AFC-4388-A30A-8C3964BF74E2}" srcOrd="0" destOrd="0" presId="urn:microsoft.com/office/officeart/2005/8/layout/bProcess4"/>
    <dgm:cxn modelId="{AD550710-DB32-46AB-97F2-BCC29B608173}" type="presOf" srcId="{85E33520-B5AA-4AB6-A65C-03F3110D2A93}" destId="{7E7B9081-EC1B-4856-BC0D-BD441AEF6327}" srcOrd="0" destOrd="0" presId="urn:microsoft.com/office/officeart/2005/8/layout/bProcess4"/>
    <dgm:cxn modelId="{A2CAAEB0-DF85-4B89-81D7-6C7602F44381}" srcId="{0088DCC9-B28D-46E9-A022-54FAC05C681F}" destId="{85E33520-B5AA-4AB6-A65C-03F3110D2A93}" srcOrd="2" destOrd="0" parTransId="{4A89A253-4D37-41F3-9C36-36BDC427A297}" sibTransId="{77C218F8-1923-424D-932F-7B3CB76FCE6F}"/>
    <dgm:cxn modelId="{27886EF2-9EAF-4979-82CE-62CD46AF8610}" type="presOf" srcId="{9337E20E-76E7-4C87-969B-D3D8F7026624}" destId="{BA7D115B-6C1B-4E25-B024-C54D27BF0664}" srcOrd="0" destOrd="0" presId="urn:microsoft.com/office/officeart/2005/8/layout/bProcess4"/>
    <dgm:cxn modelId="{2F431815-6B65-48A4-A005-8AA581BCFB84}" type="presOf" srcId="{65DE7AA4-53B3-4DD8-AA81-6EECEF3D8977}" destId="{4178B9E5-8D32-4993-9D62-67B0E3284A1E}" srcOrd="0" destOrd="0" presId="urn:microsoft.com/office/officeart/2005/8/layout/bProcess4"/>
    <dgm:cxn modelId="{11A834B0-7F6A-4F48-93BB-1B3FA4220F43}" type="presOf" srcId="{D7946DFF-4E12-420E-8E9A-9D0408A2BC59}" destId="{A352AF72-C0C3-4727-AAC3-2E69B9463CEE}" srcOrd="0" destOrd="0" presId="urn:microsoft.com/office/officeart/2005/8/layout/bProcess4"/>
    <dgm:cxn modelId="{DCEB0637-BEBC-471A-88F1-37F5E9C6136C}" srcId="{0088DCC9-B28D-46E9-A022-54FAC05C681F}" destId="{5A50282A-C35D-4C13-A2E0-64819DFC1BF1}" srcOrd="6" destOrd="0" parTransId="{F0E51652-1F8B-4EBD-BFDD-3483A0763878}" sibTransId="{9337E20E-76E7-4C87-969B-D3D8F7026624}"/>
    <dgm:cxn modelId="{5BA277B7-F822-453C-9031-34DFA13B6E95}" srcId="{0088DCC9-B28D-46E9-A022-54FAC05C681F}" destId="{BB768CF9-A15C-4493-8A89-3EBFD1851D40}" srcOrd="7" destOrd="0" parTransId="{3BC8363F-8381-49F0-8C90-4F35ECDD7F99}" sibTransId="{F86728E7-FD2C-459E-9C32-4F506D8F44CB}"/>
    <dgm:cxn modelId="{629FB5FC-9159-4AEA-B37E-AE14FBAF0380}" type="presOf" srcId="{B816B7D4-812C-4961-AF0A-A6EF9496D376}" destId="{0CAD4CF7-A2E5-4629-8E68-8AFE556F997E}" srcOrd="0" destOrd="0" presId="urn:microsoft.com/office/officeart/2005/8/layout/bProcess4"/>
    <dgm:cxn modelId="{A28EFF21-6CF3-4C9B-B8D6-093D2D0DDB83}" type="presOf" srcId="{16975DD5-C385-4D77-BB04-F57EDBFC0BA9}" destId="{1C28C490-E8DD-4989-AAE2-408CC2BD9369}" srcOrd="0" destOrd="0" presId="urn:microsoft.com/office/officeart/2005/8/layout/bProcess4"/>
    <dgm:cxn modelId="{77B72B75-28B1-4223-B610-ECB6D6CFDB6F}" type="presOf" srcId="{56CC78E7-37A7-4E41-B24F-3BACB22F758E}" destId="{60D3DDD3-955A-44C6-AF3A-610ADC059F21}" srcOrd="0" destOrd="0" presId="urn:microsoft.com/office/officeart/2005/8/layout/bProcess4"/>
    <dgm:cxn modelId="{99688F94-0B71-4C87-9A5A-5797607DC2B9}" type="presOf" srcId="{8F2F3B68-2C6A-4742-8756-0C2139DFFC36}" destId="{BE3A3922-EDE3-4817-B89C-062CE8AFA46E}" srcOrd="0" destOrd="0" presId="urn:microsoft.com/office/officeart/2005/8/layout/bProcess4"/>
    <dgm:cxn modelId="{194213F2-0C3E-49FB-BB5D-465E2ADD5530}" srcId="{0088DCC9-B28D-46E9-A022-54FAC05C681F}" destId="{D7946DFF-4E12-420E-8E9A-9D0408A2BC59}" srcOrd="5" destOrd="0" parTransId="{657160B2-A7B2-4A01-8FF3-B2B897CA3228}" sibTransId="{61CF03F8-707E-49AD-BE85-726745255549}"/>
    <dgm:cxn modelId="{22569CDD-1C45-458E-8097-1AAF8483C6A8}" type="presOf" srcId="{77C218F8-1923-424D-932F-7B3CB76FCE6F}" destId="{8CAADAA7-121D-409D-BE67-AA76FA13288B}" srcOrd="0" destOrd="0" presId="urn:microsoft.com/office/officeart/2005/8/layout/bProcess4"/>
    <dgm:cxn modelId="{CEB9B0A5-FE27-4040-B0F6-67AA7EAFF31E}" type="presOf" srcId="{0088DCC9-B28D-46E9-A022-54FAC05C681F}" destId="{EE0364D2-47B2-4F32-BB10-94F0EE9EB7EF}" srcOrd="0" destOrd="0" presId="urn:microsoft.com/office/officeart/2005/8/layout/bProcess4"/>
    <dgm:cxn modelId="{791B8F26-1027-4B92-957F-50EE8CE5938D}" srcId="{0088DCC9-B28D-46E9-A022-54FAC05C681F}" destId="{E5665F7F-E654-4BF1-A7D8-C9E592037ED2}" srcOrd="3" destOrd="0" parTransId="{F95F228E-BF99-4839-A555-E190CC58C8D5}" sibTransId="{16975DD5-C385-4D77-BB04-F57EDBFC0BA9}"/>
    <dgm:cxn modelId="{F3068F9D-00D5-4693-B770-6062958351F5}" srcId="{0088DCC9-B28D-46E9-A022-54FAC05C681F}" destId="{28260F88-FF63-4575-A529-5FD8E1FD329F}" srcOrd="4" destOrd="0" parTransId="{26312808-71FE-4885-A3BD-C42EABF03D05}" sibTransId="{8F2F3B68-2C6A-4742-8756-0C2139DFFC36}"/>
    <dgm:cxn modelId="{1590DF01-41EE-4040-BA92-8DD47D1A6C5A}" type="presParOf" srcId="{EE0364D2-47B2-4F32-BB10-94F0EE9EB7EF}" destId="{D8A50335-6082-465D-8F0E-6CA09561C8E3}" srcOrd="0" destOrd="0" presId="urn:microsoft.com/office/officeart/2005/8/layout/bProcess4"/>
    <dgm:cxn modelId="{FE02C8AD-6C91-422F-AB5D-976B6A3D7FFA}" type="presParOf" srcId="{D8A50335-6082-465D-8F0E-6CA09561C8E3}" destId="{05195AF0-1898-4534-9B15-21CD77C20143}" srcOrd="0" destOrd="0" presId="urn:microsoft.com/office/officeart/2005/8/layout/bProcess4"/>
    <dgm:cxn modelId="{CC7A1875-9478-49EB-9EB5-EA335295389A}" type="presParOf" srcId="{D8A50335-6082-465D-8F0E-6CA09561C8E3}" destId="{4A30F8ED-0E52-4410-B542-9EAAD2AD03C2}" srcOrd="1" destOrd="0" presId="urn:microsoft.com/office/officeart/2005/8/layout/bProcess4"/>
    <dgm:cxn modelId="{704D938B-D2E1-487F-938D-1BD420064087}" type="presParOf" srcId="{EE0364D2-47B2-4F32-BB10-94F0EE9EB7EF}" destId="{0CAD4CF7-A2E5-4629-8E68-8AFE556F997E}" srcOrd="1" destOrd="0" presId="urn:microsoft.com/office/officeart/2005/8/layout/bProcess4"/>
    <dgm:cxn modelId="{9C4A4EF8-D559-4CAA-A935-419ADA030E36}" type="presParOf" srcId="{EE0364D2-47B2-4F32-BB10-94F0EE9EB7EF}" destId="{8CFDCF71-737F-461E-900F-854AB5BDAB0B}" srcOrd="2" destOrd="0" presId="urn:microsoft.com/office/officeart/2005/8/layout/bProcess4"/>
    <dgm:cxn modelId="{CFCC17E6-8498-4FC3-9B23-A45C930208D7}" type="presParOf" srcId="{8CFDCF71-737F-461E-900F-854AB5BDAB0B}" destId="{8C01ECAA-EBE1-42D6-AE0F-E7EF42DD29BB}" srcOrd="0" destOrd="0" presId="urn:microsoft.com/office/officeart/2005/8/layout/bProcess4"/>
    <dgm:cxn modelId="{4094EB57-F9B8-4CCE-8CC6-BDCD5A85D1DE}" type="presParOf" srcId="{8CFDCF71-737F-461E-900F-854AB5BDAB0B}" destId="{4178B9E5-8D32-4993-9D62-67B0E3284A1E}" srcOrd="1" destOrd="0" presId="urn:microsoft.com/office/officeart/2005/8/layout/bProcess4"/>
    <dgm:cxn modelId="{371DF5C9-9C38-45F8-91FE-6A0492C54374}" type="presParOf" srcId="{EE0364D2-47B2-4F32-BB10-94F0EE9EB7EF}" destId="{60D3DDD3-955A-44C6-AF3A-610ADC059F21}" srcOrd="3" destOrd="0" presId="urn:microsoft.com/office/officeart/2005/8/layout/bProcess4"/>
    <dgm:cxn modelId="{98570F93-E49E-4D2E-91CA-E7CB83A06FDE}" type="presParOf" srcId="{EE0364D2-47B2-4F32-BB10-94F0EE9EB7EF}" destId="{31D6DEB7-80CF-4718-A745-3FCE0D2700F1}" srcOrd="4" destOrd="0" presId="urn:microsoft.com/office/officeart/2005/8/layout/bProcess4"/>
    <dgm:cxn modelId="{D2991E39-8BF7-4918-BA6E-F4D0999904DB}" type="presParOf" srcId="{31D6DEB7-80CF-4718-A745-3FCE0D2700F1}" destId="{03F3D6F6-2123-4241-A367-221FDB3B452C}" srcOrd="0" destOrd="0" presId="urn:microsoft.com/office/officeart/2005/8/layout/bProcess4"/>
    <dgm:cxn modelId="{B275F650-81EE-4537-8193-BEC496EB7AF6}" type="presParOf" srcId="{31D6DEB7-80CF-4718-A745-3FCE0D2700F1}" destId="{7E7B9081-EC1B-4856-BC0D-BD441AEF6327}" srcOrd="1" destOrd="0" presId="urn:microsoft.com/office/officeart/2005/8/layout/bProcess4"/>
    <dgm:cxn modelId="{11DFCEB0-83CB-4320-8025-4447E63394E6}" type="presParOf" srcId="{EE0364D2-47B2-4F32-BB10-94F0EE9EB7EF}" destId="{8CAADAA7-121D-409D-BE67-AA76FA13288B}" srcOrd="5" destOrd="0" presId="urn:microsoft.com/office/officeart/2005/8/layout/bProcess4"/>
    <dgm:cxn modelId="{8F4B44AB-AC8E-4FA5-8465-ECCDFAC37E73}" type="presParOf" srcId="{EE0364D2-47B2-4F32-BB10-94F0EE9EB7EF}" destId="{62E35A61-2E57-407A-9DF3-28567B419817}" srcOrd="6" destOrd="0" presId="urn:microsoft.com/office/officeart/2005/8/layout/bProcess4"/>
    <dgm:cxn modelId="{1D64AF90-CAB4-449A-B737-8C76383B5399}" type="presParOf" srcId="{62E35A61-2E57-407A-9DF3-28567B419817}" destId="{1AB6D078-0CE1-40AA-A254-D775AE1F38FF}" srcOrd="0" destOrd="0" presId="urn:microsoft.com/office/officeart/2005/8/layout/bProcess4"/>
    <dgm:cxn modelId="{6FF2764C-C2FE-424D-AAC3-4BE86CE7CB99}" type="presParOf" srcId="{62E35A61-2E57-407A-9DF3-28567B419817}" destId="{D4BA0705-6713-4F4B-ABC5-06FC49729FA5}" srcOrd="1" destOrd="0" presId="urn:microsoft.com/office/officeart/2005/8/layout/bProcess4"/>
    <dgm:cxn modelId="{7C6AC4A5-1B1D-4C07-89C1-D19D28613622}" type="presParOf" srcId="{EE0364D2-47B2-4F32-BB10-94F0EE9EB7EF}" destId="{1C28C490-E8DD-4989-AAE2-408CC2BD9369}" srcOrd="7" destOrd="0" presId="urn:microsoft.com/office/officeart/2005/8/layout/bProcess4"/>
    <dgm:cxn modelId="{F34C3FAA-B4F4-424E-A861-768A8733603F}" type="presParOf" srcId="{EE0364D2-47B2-4F32-BB10-94F0EE9EB7EF}" destId="{B1FCD552-02B8-4145-8C58-60A24B67E70E}" srcOrd="8" destOrd="0" presId="urn:microsoft.com/office/officeart/2005/8/layout/bProcess4"/>
    <dgm:cxn modelId="{BB9EB406-546A-4F3B-9EB2-A2601F5B67AA}" type="presParOf" srcId="{B1FCD552-02B8-4145-8C58-60A24B67E70E}" destId="{0CC1D5A2-8C30-4B40-B20C-94412DEF965B}" srcOrd="0" destOrd="0" presId="urn:microsoft.com/office/officeart/2005/8/layout/bProcess4"/>
    <dgm:cxn modelId="{D7C8289B-F7BB-40D4-9BB3-D029D458B1BD}" type="presParOf" srcId="{B1FCD552-02B8-4145-8C58-60A24B67E70E}" destId="{E7732627-2AFC-4388-A30A-8C3964BF74E2}" srcOrd="1" destOrd="0" presId="urn:microsoft.com/office/officeart/2005/8/layout/bProcess4"/>
    <dgm:cxn modelId="{3E1AB13C-E06E-4CB2-9602-BE5D7BD92162}" type="presParOf" srcId="{EE0364D2-47B2-4F32-BB10-94F0EE9EB7EF}" destId="{BE3A3922-EDE3-4817-B89C-062CE8AFA46E}" srcOrd="9" destOrd="0" presId="urn:microsoft.com/office/officeart/2005/8/layout/bProcess4"/>
    <dgm:cxn modelId="{2DAB3CFE-C2CB-4EC3-8F4C-3A1AB7E2192A}" type="presParOf" srcId="{EE0364D2-47B2-4F32-BB10-94F0EE9EB7EF}" destId="{0E1464A7-DFDF-4FD5-8431-24AD39487D47}" srcOrd="10" destOrd="0" presId="urn:microsoft.com/office/officeart/2005/8/layout/bProcess4"/>
    <dgm:cxn modelId="{DE117199-0535-4C60-9457-7ED3C1C7B149}" type="presParOf" srcId="{0E1464A7-DFDF-4FD5-8431-24AD39487D47}" destId="{34D135D3-FFC5-4DED-BF39-1FBDBBB4069A}" srcOrd="0" destOrd="0" presId="urn:microsoft.com/office/officeart/2005/8/layout/bProcess4"/>
    <dgm:cxn modelId="{D52F1A49-C95D-49E0-9BDC-054365555C3F}" type="presParOf" srcId="{0E1464A7-DFDF-4FD5-8431-24AD39487D47}" destId="{A352AF72-C0C3-4727-AAC3-2E69B9463CEE}" srcOrd="1" destOrd="0" presId="urn:microsoft.com/office/officeart/2005/8/layout/bProcess4"/>
    <dgm:cxn modelId="{DA9C815E-BE20-4BD7-972B-8147B44618FB}" type="presParOf" srcId="{EE0364D2-47B2-4F32-BB10-94F0EE9EB7EF}" destId="{F13069E9-DD01-46CF-B92C-4DD312E91B33}" srcOrd="11" destOrd="0" presId="urn:microsoft.com/office/officeart/2005/8/layout/bProcess4"/>
    <dgm:cxn modelId="{14B4F06A-A3FF-40D7-8E1E-E838413D8C3A}" type="presParOf" srcId="{EE0364D2-47B2-4F32-BB10-94F0EE9EB7EF}" destId="{ACAC0511-6D36-462E-8337-A0CC05CD0220}" srcOrd="12" destOrd="0" presId="urn:microsoft.com/office/officeart/2005/8/layout/bProcess4"/>
    <dgm:cxn modelId="{DE79F2DB-40ED-4726-B709-C7807BD1D3D7}" type="presParOf" srcId="{ACAC0511-6D36-462E-8337-A0CC05CD0220}" destId="{8FD6AC30-7FA4-405D-81FC-4F04B7279CEE}" srcOrd="0" destOrd="0" presId="urn:microsoft.com/office/officeart/2005/8/layout/bProcess4"/>
    <dgm:cxn modelId="{AF257FA1-7739-42F5-8736-4A4CEBFA3133}" type="presParOf" srcId="{ACAC0511-6D36-462E-8337-A0CC05CD0220}" destId="{594DD7F4-24DD-48EE-97BD-31512D5E72EE}" srcOrd="1" destOrd="0" presId="urn:microsoft.com/office/officeart/2005/8/layout/bProcess4"/>
    <dgm:cxn modelId="{71ACF9BA-7687-46BC-A615-E82F1540912E}" type="presParOf" srcId="{EE0364D2-47B2-4F32-BB10-94F0EE9EB7EF}" destId="{BA7D115B-6C1B-4E25-B024-C54D27BF0664}" srcOrd="13" destOrd="0" presId="urn:microsoft.com/office/officeart/2005/8/layout/bProcess4"/>
    <dgm:cxn modelId="{110208D0-E47E-439E-AA16-66A7EFD78A4B}" type="presParOf" srcId="{EE0364D2-47B2-4F32-BB10-94F0EE9EB7EF}" destId="{D67ADBE0-F3F4-4BA7-B822-70BB59D4E7C4}" srcOrd="14" destOrd="0" presId="urn:microsoft.com/office/officeart/2005/8/layout/bProcess4"/>
    <dgm:cxn modelId="{2CDD9739-5665-4FD4-9B67-7F970E21CEC5}" type="presParOf" srcId="{D67ADBE0-F3F4-4BA7-B822-70BB59D4E7C4}" destId="{EADFA1D4-2875-4048-8E48-BF156CE07508}" srcOrd="0" destOrd="0" presId="urn:microsoft.com/office/officeart/2005/8/layout/bProcess4"/>
    <dgm:cxn modelId="{3BAE57D7-F484-4747-BCBD-84E50595A089}" type="presParOf" srcId="{D67ADBE0-F3F4-4BA7-B822-70BB59D4E7C4}" destId="{0648F4AB-EAAC-414F-834C-0F07FD687BC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8DCC9-B28D-46E9-A022-54FAC05C681F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5E33520-B5AA-4AB6-A65C-03F3110D2A93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Материалы, инструменты, приспособления</a:t>
          </a:r>
          <a:endParaRPr lang="ru-RU" sz="1600" dirty="0"/>
        </a:p>
      </dgm:t>
    </dgm:pt>
    <dgm:pt modelId="{4A89A253-4D37-41F3-9C36-36BDC427A297}" type="parTrans" cxnId="{A2CAAEB0-DF85-4B89-81D7-6C7602F44381}">
      <dgm:prSet/>
      <dgm:spPr/>
      <dgm:t>
        <a:bodyPr/>
        <a:lstStyle/>
        <a:p>
          <a:endParaRPr lang="ru-RU" sz="1600"/>
        </a:p>
      </dgm:t>
    </dgm:pt>
    <dgm:pt modelId="{77C218F8-1923-424D-932F-7B3CB76FCE6F}" type="sibTrans" cxnId="{A2CAAEB0-DF85-4B89-81D7-6C7602F44381}">
      <dgm:prSet/>
      <dgm:spPr/>
      <dgm:t>
        <a:bodyPr/>
        <a:lstStyle/>
        <a:p>
          <a:endParaRPr lang="ru-RU" sz="1600"/>
        </a:p>
      </dgm:t>
    </dgm:pt>
    <dgm:pt modelId="{E5665F7F-E654-4BF1-A7D8-C9E592037ED2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Цветок подсолнуха</a:t>
          </a:r>
          <a:endParaRPr lang="ru-RU" sz="1600" dirty="0"/>
        </a:p>
      </dgm:t>
    </dgm:pt>
    <dgm:pt modelId="{F95F228E-BF99-4839-A555-E190CC58C8D5}" type="parTrans" cxnId="{791B8F26-1027-4B92-957F-50EE8CE5938D}">
      <dgm:prSet/>
      <dgm:spPr/>
      <dgm:t>
        <a:bodyPr/>
        <a:lstStyle/>
        <a:p>
          <a:endParaRPr lang="ru-RU" sz="1600"/>
        </a:p>
      </dgm:t>
    </dgm:pt>
    <dgm:pt modelId="{16975DD5-C385-4D77-BB04-F57EDBFC0BA9}" type="sibTrans" cxnId="{791B8F26-1027-4B92-957F-50EE8CE5938D}">
      <dgm:prSet/>
      <dgm:spPr/>
      <dgm:t>
        <a:bodyPr/>
        <a:lstStyle/>
        <a:p>
          <a:endParaRPr lang="ru-RU" sz="1600"/>
        </a:p>
      </dgm:t>
    </dgm:pt>
    <dgm:pt modelId="{28260F88-FF63-4575-A529-5FD8E1FD329F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Себестоимость.</a:t>
          </a:r>
          <a:endParaRPr lang="ru-RU" sz="1600" dirty="0"/>
        </a:p>
      </dgm:t>
    </dgm:pt>
    <dgm:pt modelId="{26312808-71FE-4885-A3BD-C42EABF03D05}" type="parTrans" cxnId="{F3068F9D-00D5-4693-B770-6062958351F5}">
      <dgm:prSet/>
      <dgm:spPr/>
      <dgm:t>
        <a:bodyPr/>
        <a:lstStyle/>
        <a:p>
          <a:endParaRPr lang="ru-RU" sz="1600"/>
        </a:p>
      </dgm:t>
    </dgm:pt>
    <dgm:pt modelId="{8F2F3B68-2C6A-4742-8756-0C2139DFFC36}" type="sibTrans" cxnId="{F3068F9D-00D5-4693-B770-6062958351F5}">
      <dgm:prSet/>
      <dgm:spPr/>
      <dgm:t>
        <a:bodyPr/>
        <a:lstStyle/>
        <a:p>
          <a:endParaRPr lang="ru-RU" sz="1600"/>
        </a:p>
      </dgm:t>
    </dgm:pt>
    <dgm:pt modelId="{D7946DFF-4E12-420E-8E9A-9D0408A2BC59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Проблема,</a:t>
          </a:r>
        </a:p>
        <a:p>
          <a:r>
            <a:rPr lang="ru-RU" sz="1600" dirty="0" smtClean="0"/>
            <a:t>Потребность,</a:t>
          </a:r>
        </a:p>
        <a:p>
          <a:r>
            <a:rPr lang="ru-RU" sz="1600" dirty="0" smtClean="0"/>
            <a:t>Исследование</a:t>
          </a:r>
          <a:endParaRPr lang="ru-RU" sz="1600" dirty="0"/>
        </a:p>
      </dgm:t>
    </dgm:pt>
    <dgm:pt modelId="{657160B2-A7B2-4A01-8FF3-B2B897CA3228}" type="parTrans" cxnId="{194213F2-0C3E-49FB-BB5D-465E2ADD5530}">
      <dgm:prSet/>
      <dgm:spPr/>
      <dgm:t>
        <a:bodyPr/>
        <a:lstStyle/>
        <a:p>
          <a:endParaRPr lang="ru-RU" sz="1600"/>
        </a:p>
      </dgm:t>
    </dgm:pt>
    <dgm:pt modelId="{61CF03F8-707E-49AD-BE85-726745255549}" type="sibTrans" cxnId="{194213F2-0C3E-49FB-BB5D-465E2ADD5530}">
      <dgm:prSet/>
      <dgm:spPr/>
      <dgm:t>
        <a:bodyPr/>
        <a:lstStyle/>
        <a:p>
          <a:endParaRPr lang="ru-RU" sz="1600"/>
        </a:p>
      </dgm:t>
    </dgm:pt>
    <dgm:pt modelId="{5A50282A-C35D-4C13-A2E0-64819DFC1BF1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Выбор варианта выполнения подсолнуха</a:t>
          </a:r>
          <a:endParaRPr lang="ru-RU" sz="1600" dirty="0"/>
        </a:p>
      </dgm:t>
    </dgm:pt>
    <dgm:pt modelId="{F0E51652-1F8B-4EBD-BFDD-3483A0763878}" type="parTrans" cxnId="{DCEB0637-BEBC-471A-88F1-37F5E9C6136C}">
      <dgm:prSet/>
      <dgm:spPr/>
      <dgm:t>
        <a:bodyPr/>
        <a:lstStyle/>
        <a:p>
          <a:endParaRPr lang="ru-RU" sz="1600"/>
        </a:p>
      </dgm:t>
    </dgm:pt>
    <dgm:pt modelId="{9337E20E-76E7-4C87-969B-D3D8F7026624}" type="sibTrans" cxnId="{DCEB0637-BEBC-471A-88F1-37F5E9C6136C}">
      <dgm:prSet/>
      <dgm:spPr/>
      <dgm:t>
        <a:bodyPr/>
        <a:lstStyle/>
        <a:p>
          <a:endParaRPr lang="ru-RU" sz="1600"/>
        </a:p>
      </dgm:t>
    </dgm:pt>
    <dgm:pt modelId="{BB768CF9-A15C-4493-8A89-3EBFD1851D40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Технологическая </a:t>
          </a:r>
        </a:p>
        <a:p>
          <a:r>
            <a:rPr lang="ru-RU" sz="1600" dirty="0" smtClean="0"/>
            <a:t>Последовательность</a:t>
          </a:r>
        </a:p>
        <a:p>
          <a:r>
            <a:rPr lang="ru-RU" sz="1600" dirty="0" smtClean="0"/>
            <a:t>выполнения</a:t>
          </a:r>
        </a:p>
        <a:p>
          <a:r>
            <a:rPr lang="ru-RU" sz="1600" dirty="0" smtClean="0"/>
            <a:t> изделия</a:t>
          </a:r>
          <a:endParaRPr lang="ru-RU" sz="1600" dirty="0"/>
        </a:p>
      </dgm:t>
    </dgm:pt>
    <dgm:pt modelId="{3BC8363F-8381-49F0-8C90-4F35ECDD7F99}" type="parTrans" cxnId="{5BA277B7-F822-453C-9031-34DFA13B6E95}">
      <dgm:prSet/>
      <dgm:spPr/>
      <dgm:t>
        <a:bodyPr/>
        <a:lstStyle/>
        <a:p>
          <a:endParaRPr lang="ru-RU" sz="1600"/>
        </a:p>
      </dgm:t>
    </dgm:pt>
    <dgm:pt modelId="{F86728E7-FD2C-459E-9C32-4F506D8F44CB}" type="sibTrans" cxnId="{5BA277B7-F822-453C-9031-34DFA13B6E95}">
      <dgm:prSet/>
      <dgm:spPr/>
      <dgm:t>
        <a:bodyPr/>
        <a:lstStyle/>
        <a:p>
          <a:endParaRPr lang="ru-RU" sz="1600"/>
        </a:p>
      </dgm:t>
    </dgm:pt>
    <dgm:pt modelId="{65DE7AA4-53B3-4DD8-AA81-6EECEF3D8977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Техника безопасности</a:t>
          </a:r>
          <a:endParaRPr lang="ru-RU" sz="1600" dirty="0"/>
        </a:p>
      </dgm:t>
    </dgm:pt>
    <dgm:pt modelId="{56CC78E7-37A7-4E41-B24F-3BACB22F758E}" type="sibTrans" cxnId="{1F8CFF89-F9D0-42B7-9CDC-247818EB25E9}">
      <dgm:prSet/>
      <dgm:spPr/>
      <dgm:t>
        <a:bodyPr/>
        <a:lstStyle/>
        <a:p>
          <a:endParaRPr lang="ru-RU" sz="1600"/>
        </a:p>
      </dgm:t>
    </dgm:pt>
    <dgm:pt modelId="{532CAFD1-36C4-4A84-ADB3-4E8EDF912B4C}" type="parTrans" cxnId="{1F8CFF89-F9D0-42B7-9CDC-247818EB25E9}">
      <dgm:prSet/>
      <dgm:spPr/>
      <dgm:t>
        <a:bodyPr/>
        <a:lstStyle/>
        <a:p>
          <a:endParaRPr lang="ru-RU" sz="1600"/>
        </a:p>
      </dgm:t>
    </dgm:pt>
    <dgm:pt modelId="{3234439E-DDD8-4B36-BC28-756EA1A03759}">
      <dgm:prSet phldrT="[Текст]" custT="1"/>
      <dgm:spPr>
        <a:solidFill>
          <a:srgbClr val="005828"/>
        </a:solidFill>
      </dgm:spPr>
      <dgm:t>
        <a:bodyPr/>
        <a:lstStyle/>
        <a:p>
          <a:r>
            <a:rPr lang="ru-RU" sz="1600" dirty="0" smtClean="0"/>
            <a:t>Выбор техники декоративно-прикладного искусства</a:t>
          </a:r>
          <a:endParaRPr lang="ru-RU" sz="1600" dirty="0"/>
        </a:p>
      </dgm:t>
    </dgm:pt>
    <dgm:pt modelId="{B816B7D4-812C-4961-AF0A-A6EF9496D376}" type="sibTrans" cxnId="{9DD5A112-1C11-4F28-A1A9-F2D50A6F63E2}">
      <dgm:prSet/>
      <dgm:spPr/>
      <dgm:t>
        <a:bodyPr/>
        <a:lstStyle/>
        <a:p>
          <a:endParaRPr lang="ru-RU" sz="1600"/>
        </a:p>
      </dgm:t>
    </dgm:pt>
    <dgm:pt modelId="{067E3E37-0C58-41F7-809B-2734DD8F8E05}" type="parTrans" cxnId="{9DD5A112-1C11-4F28-A1A9-F2D50A6F63E2}">
      <dgm:prSet/>
      <dgm:spPr/>
      <dgm:t>
        <a:bodyPr/>
        <a:lstStyle/>
        <a:p>
          <a:endParaRPr lang="ru-RU" sz="1600"/>
        </a:p>
      </dgm:t>
    </dgm:pt>
    <dgm:pt modelId="{EE0364D2-47B2-4F32-BB10-94F0EE9EB7EF}" type="pres">
      <dgm:prSet presAssocID="{0088DCC9-B28D-46E9-A022-54FAC05C681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50335-6082-465D-8F0E-6CA09561C8E3}" type="pres">
      <dgm:prSet presAssocID="{3234439E-DDD8-4B36-BC28-756EA1A03759}" presName="compNode" presStyleCnt="0"/>
      <dgm:spPr/>
    </dgm:pt>
    <dgm:pt modelId="{05195AF0-1898-4534-9B15-21CD77C20143}" type="pres">
      <dgm:prSet presAssocID="{3234439E-DDD8-4B36-BC28-756EA1A03759}" presName="dummyConnPt" presStyleCnt="0"/>
      <dgm:spPr/>
    </dgm:pt>
    <dgm:pt modelId="{4A30F8ED-0E52-4410-B542-9EAAD2AD03C2}" type="pres">
      <dgm:prSet presAssocID="{3234439E-DDD8-4B36-BC28-756EA1A03759}" presName="node" presStyleLbl="node1" presStyleIdx="0" presStyleCnt="8" custLinFactNeighborX="578" custLinFactNeighborY="-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D4CF7-A2E5-4629-8E68-8AFE556F997E}" type="pres">
      <dgm:prSet presAssocID="{B816B7D4-812C-4961-AF0A-A6EF9496D376}" presName="sibTrans" presStyleLbl="bgSibTrans2D1" presStyleIdx="0" presStyleCnt="7" custAng="19160268" custLinFactX="16845" custLinFactY="22087" custLinFactNeighborX="100000" custLinFactNeighborY="100000"/>
      <dgm:spPr/>
      <dgm:t>
        <a:bodyPr/>
        <a:lstStyle/>
        <a:p>
          <a:endParaRPr lang="ru-RU"/>
        </a:p>
      </dgm:t>
    </dgm:pt>
    <dgm:pt modelId="{8CFDCF71-737F-461E-900F-854AB5BDAB0B}" type="pres">
      <dgm:prSet presAssocID="{65DE7AA4-53B3-4DD8-AA81-6EECEF3D8977}" presName="compNode" presStyleCnt="0"/>
      <dgm:spPr/>
    </dgm:pt>
    <dgm:pt modelId="{8C01ECAA-EBE1-42D6-AE0F-E7EF42DD29BB}" type="pres">
      <dgm:prSet presAssocID="{65DE7AA4-53B3-4DD8-AA81-6EECEF3D8977}" presName="dummyConnPt" presStyleCnt="0"/>
      <dgm:spPr/>
    </dgm:pt>
    <dgm:pt modelId="{4178B9E5-8D32-4993-9D62-67B0E3284A1E}" type="pres">
      <dgm:prSet presAssocID="{65DE7AA4-53B3-4DD8-AA81-6EECEF3D897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3DDD3-955A-44C6-AF3A-610ADC059F21}" type="pres">
      <dgm:prSet presAssocID="{56CC78E7-37A7-4E41-B24F-3BACB22F758E}" presName="sibTrans" presStyleLbl="bgSibTrans2D1" presStyleIdx="1" presStyleCnt="7" custAng="5400000" custScaleX="47658" custScaleY="91411" custLinFactX="23313" custLinFactY="-100000" custLinFactNeighborX="100000" custLinFactNeighborY="-140887"/>
      <dgm:spPr/>
      <dgm:t>
        <a:bodyPr/>
        <a:lstStyle/>
        <a:p>
          <a:endParaRPr lang="ru-RU"/>
        </a:p>
      </dgm:t>
    </dgm:pt>
    <dgm:pt modelId="{31D6DEB7-80CF-4718-A745-3FCE0D2700F1}" type="pres">
      <dgm:prSet presAssocID="{85E33520-B5AA-4AB6-A65C-03F3110D2A93}" presName="compNode" presStyleCnt="0"/>
      <dgm:spPr/>
    </dgm:pt>
    <dgm:pt modelId="{03F3D6F6-2123-4241-A367-221FDB3B452C}" type="pres">
      <dgm:prSet presAssocID="{85E33520-B5AA-4AB6-A65C-03F3110D2A93}" presName="dummyConnPt" presStyleCnt="0"/>
      <dgm:spPr/>
    </dgm:pt>
    <dgm:pt modelId="{7E7B9081-EC1B-4856-BC0D-BD441AEF6327}" type="pres">
      <dgm:prSet presAssocID="{85E33520-B5AA-4AB6-A65C-03F3110D2A9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ADAA7-121D-409D-BE67-AA76FA13288B}" type="pres">
      <dgm:prSet presAssocID="{77C218F8-1923-424D-932F-7B3CB76FCE6F}" presName="sibTrans" presStyleLbl="bgSibTrans2D1" presStyleIdx="2" presStyleCnt="7" custScaleX="31640" custScaleY="78325" custLinFactY="68424" custLinFactNeighborX="19220" custLinFactNeighborY="100000"/>
      <dgm:spPr/>
      <dgm:t>
        <a:bodyPr/>
        <a:lstStyle/>
        <a:p>
          <a:endParaRPr lang="ru-RU"/>
        </a:p>
      </dgm:t>
    </dgm:pt>
    <dgm:pt modelId="{62E35A61-2E57-407A-9DF3-28567B419817}" type="pres">
      <dgm:prSet presAssocID="{E5665F7F-E654-4BF1-A7D8-C9E592037ED2}" presName="compNode" presStyleCnt="0"/>
      <dgm:spPr/>
    </dgm:pt>
    <dgm:pt modelId="{1AB6D078-0CE1-40AA-A254-D775AE1F38FF}" type="pres">
      <dgm:prSet presAssocID="{E5665F7F-E654-4BF1-A7D8-C9E592037ED2}" presName="dummyConnPt" presStyleCnt="0"/>
      <dgm:spPr/>
    </dgm:pt>
    <dgm:pt modelId="{D4BA0705-6713-4F4B-ABC5-06FC49729FA5}" type="pres">
      <dgm:prSet presAssocID="{E5665F7F-E654-4BF1-A7D8-C9E592037ED2}" presName="node" presStyleLbl="node1" presStyleIdx="3" presStyleCnt="8" custLinFactY="-3069" custLinFactNeighborX="-30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8C490-E8DD-4989-AAE2-408CC2BD9369}" type="pres">
      <dgm:prSet presAssocID="{16975DD5-C385-4D77-BB04-F57EDBFC0BA9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B1FCD552-02B8-4145-8C58-60A24B67E70E}" type="pres">
      <dgm:prSet presAssocID="{28260F88-FF63-4575-A529-5FD8E1FD329F}" presName="compNode" presStyleCnt="0"/>
      <dgm:spPr/>
    </dgm:pt>
    <dgm:pt modelId="{0CC1D5A2-8C30-4B40-B20C-94412DEF965B}" type="pres">
      <dgm:prSet presAssocID="{28260F88-FF63-4575-A529-5FD8E1FD329F}" presName="dummyConnPt" presStyleCnt="0"/>
      <dgm:spPr/>
    </dgm:pt>
    <dgm:pt modelId="{E7732627-2AFC-4388-A30A-8C3964BF74E2}" type="pres">
      <dgm:prSet presAssocID="{28260F88-FF63-4575-A529-5FD8E1FD329F}" presName="node" presStyleLbl="node1" presStyleIdx="4" presStyleCnt="8" custScaleX="97533" custLinFactX="46329" custLinFactY="24761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A3922-EDE3-4817-B89C-062CE8AFA46E}" type="pres">
      <dgm:prSet presAssocID="{8F2F3B68-2C6A-4742-8756-0C2139DFFC36}" presName="sibTrans" presStyleLbl="bgSibTrans2D1" presStyleIdx="4" presStyleCnt="7" custAng="2837190" custScaleX="14893" custScaleY="96011" custLinFactY="-66720" custLinFactNeighborX="-20105" custLinFactNeighborY="-100000"/>
      <dgm:spPr/>
      <dgm:t>
        <a:bodyPr/>
        <a:lstStyle/>
        <a:p>
          <a:endParaRPr lang="ru-RU"/>
        </a:p>
      </dgm:t>
    </dgm:pt>
    <dgm:pt modelId="{0E1464A7-DFDF-4FD5-8431-24AD39487D47}" type="pres">
      <dgm:prSet presAssocID="{D7946DFF-4E12-420E-8E9A-9D0408A2BC59}" presName="compNode" presStyleCnt="0"/>
      <dgm:spPr/>
    </dgm:pt>
    <dgm:pt modelId="{34D135D3-FFC5-4DED-BF39-1FBDBBB4069A}" type="pres">
      <dgm:prSet presAssocID="{D7946DFF-4E12-420E-8E9A-9D0408A2BC59}" presName="dummyConnPt" presStyleCnt="0"/>
      <dgm:spPr/>
    </dgm:pt>
    <dgm:pt modelId="{A352AF72-C0C3-4727-AAC3-2E69B9463CEE}" type="pres">
      <dgm:prSet presAssocID="{D7946DFF-4E12-420E-8E9A-9D0408A2BC5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069E9-DD01-46CF-B92C-4DD312E91B33}" type="pres">
      <dgm:prSet presAssocID="{61CF03F8-707E-49AD-BE85-726745255549}" presName="sibTrans" presStyleLbl="bgSibTrans2D1" presStyleIdx="5" presStyleCnt="7" custAng="2305183" custFlipVert="1" custScaleX="43610" custScaleY="61328" custLinFactY="300000" custLinFactNeighborX="18064" custLinFactNeighborY="345779"/>
      <dgm:spPr/>
      <dgm:t>
        <a:bodyPr/>
        <a:lstStyle/>
        <a:p>
          <a:endParaRPr lang="ru-RU"/>
        </a:p>
      </dgm:t>
    </dgm:pt>
    <dgm:pt modelId="{ACAC0511-6D36-462E-8337-A0CC05CD0220}" type="pres">
      <dgm:prSet presAssocID="{5A50282A-C35D-4C13-A2E0-64819DFC1BF1}" presName="compNode" presStyleCnt="0"/>
      <dgm:spPr/>
    </dgm:pt>
    <dgm:pt modelId="{8FD6AC30-7FA4-405D-81FC-4F04B7279CEE}" type="pres">
      <dgm:prSet presAssocID="{5A50282A-C35D-4C13-A2E0-64819DFC1BF1}" presName="dummyConnPt" presStyleCnt="0"/>
      <dgm:spPr/>
    </dgm:pt>
    <dgm:pt modelId="{594DD7F4-24DD-48EE-97BD-31512D5E72EE}" type="pres">
      <dgm:prSet presAssocID="{5A50282A-C35D-4C13-A2E0-64819DFC1BF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D115B-6C1B-4E25-B024-C54D27BF0664}" type="pres">
      <dgm:prSet presAssocID="{9337E20E-76E7-4C87-969B-D3D8F7026624}" presName="sibTrans" presStyleLbl="bgSibTrans2D1" presStyleIdx="6" presStyleCnt="7" custAng="5400000" custScaleX="50205" custScaleY="91414" custLinFactY="300000" custLinFactNeighborX="-66613" custLinFactNeighborY="332646"/>
      <dgm:spPr/>
      <dgm:t>
        <a:bodyPr/>
        <a:lstStyle/>
        <a:p>
          <a:endParaRPr lang="ru-RU"/>
        </a:p>
      </dgm:t>
    </dgm:pt>
    <dgm:pt modelId="{D67ADBE0-F3F4-4BA7-B822-70BB59D4E7C4}" type="pres">
      <dgm:prSet presAssocID="{BB768CF9-A15C-4493-8A89-3EBFD1851D40}" presName="compNode" presStyleCnt="0"/>
      <dgm:spPr/>
    </dgm:pt>
    <dgm:pt modelId="{EADFA1D4-2875-4048-8E48-BF156CE07508}" type="pres">
      <dgm:prSet presAssocID="{BB768CF9-A15C-4493-8A89-3EBFD1851D40}" presName="dummyConnPt" presStyleCnt="0"/>
      <dgm:spPr/>
    </dgm:pt>
    <dgm:pt modelId="{0648F4AB-EAAC-414F-834C-0F07FD687BC3}" type="pres">
      <dgm:prSet presAssocID="{BB768CF9-A15C-4493-8A89-3EBFD1851D40}" presName="node" presStyleLbl="node1" presStyleIdx="7" presStyleCnt="8" custScaleX="121536" custScaleY="106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9F438-4400-0047-B14E-6F1279A407DA}" type="presOf" srcId="{85E33520-B5AA-4AB6-A65C-03F3110D2A93}" destId="{7E7B9081-EC1B-4856-BC0D-BD441AEF6327}" srcOrd="0" destOrd="0" presId="urn:microsoft.com/office/officeart/2005/8/layout/bProcess4"/>
    <dgm:cxn modelId="{9DD5A112-1C11-4F28-A1A9-F2D50A6F63E2}" srcId="{0088DCC9-B28D-46E9-A022-54FAC05C681F}" destId="{3234439E-DDD8-4B36-BC28-756EA1A03759}" srcOrd="0" destOrd="0" parTransId="{067E3E37-0C58-41F7-809B-2734DD8F8E05}" sibTransId="{B816B7D4-812C-4961-AF0A-A6EF9496D376}"/>
    <dgm:cxn modelId="{559CA71A-2CB7-C048-ACB6-220C09E63220}" type="presOf" srcId="{61CF03F8-707E-49AD-BE85-726745255549}" destId="{F13069E9-DD01-46CF-B92C-4DD312E91B33}" srcOrd="0" destOrd="0" presId="urn:microsoft.com/office/officeart/2005/8/layout/bProcess4"/>
    <dgm:cxn modelId="{C862C7D5-B2AA-6A41-89AB-DE350EBEA7B7}" type="presOf" srcId="{5A50282A-C35D-4C13-A2E0-64819DFC1BF1}" destId="{594DD7F4-24DD-48EE-97BD-31512D5E72EE}" srcOrd="0" destOrd="0" presId="urn:microsoft.com/office/officeart/2005/8/layout/bProcess4"/>
    <dgm:cxn modelId="{D95A99C7-FE2E-0A4F-A263-51638E55982E}" type="presOf" srcId="{16975DD5-C385-4D77-BB04-F57EDBFC0BA9}" destId="{1C28C490-E8DD-4989-AAE2-408CC2BD9369}" srcOrd="0" destOrd="0" presId="urn:microsoft.com/office/officeart/2005/8/layout/bProcess4"/>
    <dgm:cxn modelId="{6B379761-BA8A-AD45-8553-603D09084EB1}" type="presOf" srcId="{0088DCC9-B28D-46E9-A022-54FAC05C681F}" destId="{EE0364D2-47B2-4F32-BB10-94F0EE9EB7EF}" srcOrd="0" destOrd="0" presId="urn:microsoft.com/office/officeart/2005/8/layout/bProcess4"/>
    <dgm:cxn modelId="{A9267C89-F99A-DB40-ACED-D610A9938904}" type="presOf" srcId="{56CC78E7-37A7-4E41-B24F-3BACB22F758E}" destId="{60D3DDD3-955A-44C6-AF3A-610ADC059F21}" srcOrd="0" destOrd="0" presId="urn:microsoft.com/office/officeart/2005/8/layout/bProcess4"/>
    <dgm:cxn modelId="{1F8CFF89-F9D0-42B7-9CDC-247818EB25E9}" srcId="{0088DCC9-B28D-46E9-A022-54FAC05C681F}" destId="{65DE7AA4-53B3-4DD8-AA81-6EECEF3D8977}" srcOrd="1" destOrd="0" parTransId="{532CAFD1-36C4-4A84-ADB3-4E8EDF912B4C}" sibTransId="{56CC78E7-37A7-4E41-B24F-3BACB22F758E}"/>
    <dgm:cxn modelId="{A6D7D99C-16BD-4549-8FA6-D89C48702FFC}" type="presOf" srcId="{65DE7AA4-53B3-4DD8-AA81-6EECEF3D8977}" destId="{4178B9E5-8D32-4993-9D62-67B0E3284A1E}" srcOrd="0" destOrd="0" presId="urn:microsoft.com/office/officeart/2005/8/layout/bProcess4"/>
    <dgm:cxn modelId="{8353689B-44E4-6B41-AA66-310DF3BC6EAF}" type="presOf" srcId="{9337E20E-76E7-4C87-969B-D3D8F7026624}" destId="{BA7D115B-6C1B-4E25-B024-C54D27BF0664}" srcOrd="0" destOrd="0" presId="urn:microsoft.com/office/officeart/2005/8/layout/bProcess4"/>
    <dgm:cxn modelId="{80AFAFD9-391C-8842-AA43-8568FEAA5258}" type="presOf" srcId="{D7946DFF-4E12-420E-8E9A-9D0408A2BC59}" destId="{A352AF72-C0C3-4727-AAC3-2E69B9463CEE}" srcOrd="0" destOrd="0" presId="urn:microsoft.com/office/officeart/2005/8/layout/bProcess4"/>
    <dgm:cxn modelId="{8471AB3C-8A87-D744-A280-BB2A2A435297}" type="presOf" srcId="{8F2F3B68-2C6A-4742-8756-0C2139DFFC36}" destId="{BE3A3922-EDE3-4817-B89C-062CE8AFA46E}" srcOrd="0" destOrd="0" presId="urn:microsoft.com/office/officeart/2005/8/layout/bProcess4"/>
    <dgm:cxn modelId="{91B43546-3DE5-5446-B1C7-CA3B9950015A}" type="presOf" srcId="{B816B7D4-812C-4961-AF0A-A6EF9496D376}" destId="{0CAD4CF7-A2E5-4629-8E68-8AFE556F997E}" srcOrd="0" destOrd="0" presId="urn:microsoft.com/office/officeart/2005/8/layout/bProcess4"/>
    <dgm:cxn modelId="{5456A5A0-8304-4343-A148-C1EDCD01FC7E}" type="presOf" srcId="{BB768CF9-A15C-4493-8A89-3EBFD1851D40}" destId="{0648F4AB-EAAC-414F-834C-0F07FD687BC3}" srcOrd="0" destOrd="0" presId="urn:microsoft.com/office/officeart/2005/8/layout/bProcess4"/>
    <dgm:cxn modelId="{A2CAAEB0-DF85-4B89-81D7-6C7602F44381}" srcId="{0088DCC9-B28D-46E9-A022-54FAC05C681F}" destId="{85E33520-B5AA-4AB6-A65C-03F3110D2A93}" srcOrd="2" destOrd="0" parTransId="{4A89A253-4D37-41F3-9C36-36BDC427A297}" sibTransId="{77C218F8-1923-424D-932F-7B3CB76FCE6F}"/>
    <dgm:cxn modelId="{DCEB0637-BEBC-471A-88F1-37F5E9C6136C}" srcId="{0088DCC9-B28D-46E9-A022-54FAC05C681F}" destId="{5A50282A-C35D-4C13-A2E0-64819DFC1BF1}" srcOrd="6" destOrd="0" parTransId="{F0E51652-1F8B-4EBD-BFDD-3483A0763878}" sibTransId="{9337E20E-76E7-4C87-969B-D3D8F7026624}"/>
    <dgm:cxn modelId="{7285D3E3-F276-104B-A3F2-ED9B47F4E5AE}" type="presOf" srcId="{77C218F8-1923-424D-932F-7B3CB76FCE6F}" destId="{8CAADAA7-121D-409D-BE67-AA76FA13288B}" srcOrd="0" destOrd="0" presId="urn:microsoft.com/office/officeart/2005/8/layout/bProcess4"/>
    <dgm:cxn modelId="{5BA277B7-F822-453C-9031-34DFA13B6E95}" srcId="{0088DCC9-B28D-46E9-A022-54FAC05C681F}" destId="{BB768CF9-A15C-4493-8A89-3EBFD1851D40}" srcOrd="7" destOrd="0" parTransId="{3BC8363F-8381-49F0-8C90-4F35ECDD7F99}" sibTransId="{F86728E7-FD2C-459E-9C32-4F506D8F44CB}"/>
    <dgm:cxn modelId="{B58DCAE9-70D1-8846-90EE-77BF52D022A1}" type="presOf" srcId="{28260F88-FF63-4575-A529-5FD8E1FD329F}" destId="{E7732627-2AFC-4388-A30A-8C3964BF74E2}" srcOrd="0" destOrd="0" presId="urn:microsoft.com/office/officeart/2005/8/layout/bProcess4"/>
    <dgm:cxn modelId="{22256081-BC1B-AF46-B501-BA03D7EA90EA}" type="presOf" srcId="{3234439E-DDD8-4B36-BC28-756EA1A03759}" destId="{4A30F8ED-0E52-4410-B542-9EAAD2AD03C2}" srcOrd="0" destOrd="0" presId="urn:microsoft.com/office/officeart/2005/8/layout/bProcess4"/>
    <dgm:cxn modelId="{8BCC9F16-02D0-0E4F-BF7C-0243DFDDDF38}" type="presOf" srcId="{E5665F7F-E654-4BF1-A7D8-C9E592037ED2}" destId="{D4BA0705-6713-4F4B-ABC5-06FC49729FA5}" srcOrd="0" destOrd="0" presId="urn:microsoft.com/office/officeart/2005/8/layout/bProcess4"/>
    <dgm:cxn modelId="{194213F2-0C3E-49FB-BB5D-465E2ADD5530}" srcId="{0088DCC9-B28D-46E9-A022-54FAC05C681F}" destId="{D7946DFF-4E12-420E-8E9A-9D0408A2BC59}" srcOrd="5" destOrd="0" parTransId="{657160B2-A7B2-4A01-8FF3-B2B897CA3228}" sibTransId="{61CF03F8-707E-49AD-BE85-726745255549}"/>
    <dgm:cxn modelId="{791B8F26-1027-4B92-957F-50EE8CE5938D}" srcId="{0088DCC9-B28D-46E9-A022-54FAC05C681F}" destId="{E5665F7F-E654-4BF1-A7D8-C9E592037ED2}" srcOrd="3" destOrd="0" parTransId="{F95F228E-BF99-4839-A555-E190CC58C8D5}" sibTransId="{16975DD5-C385-4D77-BB04-F57EDBFC0BA9}"/>
    <dgm:cxn modelId="{F3068F9D-00D5-4693-B770-6062958351F5}" srcId="{0088DCC9-B28D-46E9-A022-54FAC05C681F}" destId="{28260F88-FF63-4575-A529-5FD8E1FD329F}" srcOrd="4" destOrd="0" parTransId="{26312808-71FE-4885-A3BD-C42EABF03D05}" sibTransId="{8F2F3B68-2C6A-4742-8756-0C2139DFFC36}"/>
    <dgm:cxn modelId="{38E05553-8610-A443-9FEE-BC015CB7B457}" type="presParOf" srcId="{EE0364D2-47B2-4F32-BB10-94F0EE9EB7EF}" destId="{D8A50335-6082-465D-8F0E-6CA09561C8E3}" srcOrd="0" destOrd="0" presId="urn:microsoft.com/office/officeart/2005/8/layout/bProcess4"/>
    <dgm:cxn modelId="{0783F1CA-9017-074D-88E7-19BABD66D1B1}" type="presParOf" srcId="{D8A50335-6082-465D-8F0E-6CA09561C8E3}" destId="{05195AF0-1898-4534-9B15-21CD77C20143}" srcOrd="0" destOrd="0" presId="urn:microsoft.com/office/officeart/2005/8/layout/bProcess4"/>
    <dgm:cxn modelId="{D097164C-1F8E-B548-ACE6-60475AE62751}" type="presParOf" srcId="{D8A50335-6082-465D-8F0E-6CA09561C8E3}" destId="{4A30F8ED-0E52-4410-B542-9EAAD2AD03C2}" srcOrd="1" destOrd="0" presId="urn:microsoft.com/office/officeart/2005/8/layout/bProcess4"/>
    <dgm:cxn modelId="{C0951D8B-4E48-9A4E-828A-1FD3A1249B2E}" type="presParOf" srcId="{EE0364D2-47B2-4F32-BB10-94F0EE9EB7EF}" destId="{0CAD4CF7-A2E5-4629-8E68-8AFE556F997E}" srcOrd="1" destOrd="0" presId="urn:microsoft.com/office/officeart/2005/8/layout/bProcess4"/>
    <dgm:cxn modelId="{8D03ACCA-4DAF-1B42-B52E-AB3EA281DBD8}" type="presParOf" srcId="{EE0364D2-47B2-4F32-BB10-94F0EE9EB7EF}" destId="{8CFDCF71-737F-461E-900F-854AB5BDAB0B}" srcOrd="2" destOrd="0" presId="urn:microsoft.com/office/officeart/2005/8/layout/bProcess4"/>
    <dgm:cxn modelId="{2D12D114-94B7-284F-8D63-848ADD96C2D9}" type="presParOf" srcId="{8CFDCF71-737F-461E-900F-854AB5BDAB0B}" destId="{8C01ECAA-EBE1-42D6-AE0F-E7EF42DD29BB}" srcOrd="0" destOrd="0" presId="urn:microsoft.com/office/officeart/2005/8/layout/bProcess4"/>
    <dgm:cxn modelId="{F1132C57-5199-5942-B182-3CDEFD318C08}" type="presParOf" srcId="{8CFDCF71-737F-461E-900F-854AB5BDAB0B}" destId="{4178B9E5-8D32-4993-9D62-67B0E3284A1E}" srcOrd="1" destOrd="0" presId="urn:microsoft.com/office/officeart/2005/8/layout/bProcess4"/>
    <dgm:cxn modelId="{89430852-4625-C540-ACD0-FADC1D301D6F}" type="presParOf" srcId="{EE0364D2-47B2-4F32-BB10-94F0EE9EB7EF}" destId="{60D3DDD3-955A-44C6-AF3A-610ADC059F21}" srcOrd="3" destOrd="0" presId="urn:microsoft.com/office/officeart/2005/8/layout/bProcess4"/>
    <dgm:cxn modelId="{49C535FB-ADE7-644E-A5F1-69D4C6A710B6}" type="presParOf" srcId="{EE0364D2-47B2-4F32-BB10-94F0EE9EB7EF}" destId="{31D6DEB7-80CF-4718-A745-3FCE0D2700F1}" srcOrd="4" destOrd="0" presId="urn:microsoft.com/office/officeart/2005/8/layout/bProcess4"/>
    <dgm:cxn modelId="{A2C090A8-3853-0E4E-8A7D-C3BE31F7322D}" type="presParOf" srcId="{31D6DEB7-80CF-4718-A745-3FCE0D2700F1}" destId="{03F3D6F6-2123-4241-A367-221FDB3B452C}" srcOrd="0" destOrd="0" presId="urn:microsoft.com/office/officeart/2005/8/layout/bProcess4"/>
    <dgm:cxn modelId="{9E23E936-12C9-CB43-935F-F562F1945F3A}" type="presParOf" srcId="{31D6DEB7-80CF-4718-A745-3FCE0D2700F1}" destId="{7E7B9081-EC1B-4856-BC0D-BD441AEF6327}" srcOrd="1" destOrd="0" presId="urn:microsoft.com/office/officeart/2005/8/layout/bProcess4"/>
    <dgm:cxn modelId="{EF6B5A48-A039-414E-97E9-FFB34EFF7CAC}" type="presParOf" srcId="{EE0364D2-47B2-4F32-BB10-94F0EE9EB7EF}" destId="{8CAADAA7-121D-409D-BE67-AA76FA13288B}" srcOrd="5" destOrd="0" presId="urn:microsoft.com/office/officeart/2005/8/layout/bProcess4"/>
    <dgm:cxn modelId="{AE9E2905-0358-EF44-AA8F-7607D9064FBB}" type="presParOf" srcId="{EE0364D2-47B2-4F32-BB10-94F0EE9EB7EF}" destId="{62E35A61-2E57-407A-9DF3-28567B419817}" srcOrd="6" destOrd="0" presId="urn:microsoft.com/office/officeart/2005/8/layout/bProcess4"/>
    <dgm:cxn modelId="{411371F2-4CC1-834E-A5B2-4AFE97E46F9E}" type="presParOf" srcId="{62E35A61-2E57-407A-9DF3-28567B419817}" destId="{1AB6D078-0CE1-40AA-A254-D775AE1F38FF}" srcOrd="0" destOrd="0" presId="urn:microsoft.com/office/officeart/2005/8/layout/bProcess4"/>
    <dgm:cxn modelId="{8E99A9D3-0267-CF4D-871F-366EAAE6EBBE}" type="presParOf" srcId="{62E35A61-2E57-407A-9DF3-28567B419817}" destId="{D4BA0705-6713-4F4B-ABC5-06FC49729FA5}" srcOrd="1" destOrd="0" presId="urn:microsoft.com/office/officeart/2005/8/layout/bProcess4"/>
    <dgm:cxn modelId="{67797589-EB67-1047-B3BD-A0EF88956119}" type="presParOf" srcId="{EE0364D2-47B2-4F32-BB10-94F0EE9EB7EF}" destId="{1C28C490-E8DD-4989-AAE2-408CC2BD9369}" srcOrd="7" destOrd="0" presId="urn:microsoft.com/office/officeart/2005/8/layout/bProcess4"/>
    <dgm:cxn modelId="{9F64ECED-C1E2-8245-B2CD-ACA7A1CD8C78}" type="presParOf" srcId="{EE0364D2-47B2-4F32-BB10-94F0EE9EB7EF}" destId="{B1FCD552-02B8-4145-8C58-60A24B67E70E}" srcOrd="8" destOrd="0" presId="urn:microsoft.com/office/officeart/2005/8/layout/bProcess4"/>
    <dgm:cxn modelId="{AF7CA554-8C92-0247-A07C-A35996ADA97A}" type="presParOf" srcId="{B1FCD552-02B8-4145-8C58-60A24B67E70E}" destId="{0CC1D5A2-8C30-4B40-B20C-94412DEF965B}" srcOrd="0" destOrd="0" presId="urn:microsoft.com/office/officeart/2005/8/layout/bProcess4"/>
    <dgm:cxn modelId="{740308E8-1A46-1F42-9A06-5ABE9B889E4E}" type="presParOf" srcId="{B1FCD552-02B8-4145-8C58-60A24B67E70E}" destId="{E7732627-2AFC-4388-A30A-8C3964BF74E2}" srcOrd="1" destOrd="0" presId="urn:microsoft.com/office/officeart/2005/8/layout/bProcess4"/>
    <dgm:cxn modelId="{5A5B2635-2A0E-8343-BB6B-649738017292}" type="presParOf" srcId="{EE0364D2-47B2-4F32-BB10-94F0EE9EB7EF}" destId="{BE3A3922-EDE3-4817-B89C-062CE8AFA46E}" srcOrd="9" destOrd="0" presId="urn:microsoft.com/office/officeart/2005/8/layout/bProcess4"/>
    <dgm:cxn modelId="{E4D5E65E-A000-DF4A-A2A5-AF25D50969A7}" type="presParOf" srcId="{EE0364D2-47B2-4F32-BB10-94F0EE9EB7EF}" destId="{0E1464A7-DFDF-4FD5-8431-24AD39487D47}" srcOrd="10" destOrd="0" presId="urn:microsoft.com/office/officeart/2005/8/layout/bProcess4"/>
    <dgm:cxn modelId="{FA416C06-C97D-0447-95C6-99CEDAFB0F56}" type="presParOf" srcId="{0E1464A7-DFDF-4FD5-8431-24AD39487D47}" destId="{34D135D3-FFC5-4DED-BF39-1FBDBBB4069A}" srcOrd="0" destOrd="0" presId="urn:microsoft.com/office/officeart/2005/8/layout/bProcess4"/>
    <dgm:cxn modelId="{0A6370C0-0816-1743-A31A-27C8CEDBE7FB}" type="presParOf" srcId="{0E1464A7-DFDF-4FD5-8431-24AD39487D47}" destId="{A352AF72-C0C3-4727-AAC3-2E69B9463CEE}" srcOrd="1" destOrd="0" presId="urn:microsoft.com/office/officeart/2005/8/layout/bProcess4"/>
    <dgm:cxn modelId="{B36F42B1-BB47-B645-8163-9C4B8C53A04C}" type="presParOf" srcId="{EE0364D2-47B2-4F32-BB10-94F0EE9EB7EF}" destId="{F13069E9-DD01-46CF-B92C-4DD312E91B33}" srcOrd="11" destOrd="0" presId="urn:microsoft.com/office/officeart/2005/8/layout/bProcess4"/>
    <dgm:cxn modelId="{C52E0EAE-436E-5546-BB74-28612E7B7575}" type="presParOf" srcId="{EE0364D2-47B2-4F32-BB10-94F0EE9EB7EF}" destId="{ACAC0511-6D36-462E-8337-A0CC05CD0220}" srcOrd="12" destOrd="0" presId="urn:microsoft.com/office/officeart/2005/8/layout/bProcess4"/>
    <dgm:cxn modelId="{2537C5FA-C6D4-D640-8375-93A14F7A6DEA}" type="presParOf" srcId="{ACAC0511-6D36-462E-8337-A0CC05CD0220}" destId="{8FD6AC30-7FA4-405D-81FC-4F04B7279CEE}" srcOrd="0" destOrd="0" presId="urn:microsoft.com/office/officeart/2005/8/layout/bProcess4"/>
    <dgm:cxn modelId="{91892121-37DB-FC42-AAD7-038B876C498C}" type="presParOf" srcId="{ACAC0511-6D36-462E-8337-A0CC05CD0220}" destId="{594DD7F4-24DD-48EE-97BD-31512D5E72EE}" srcOrd="1" destOrd="0" presId="urn:microsoft.com/office/officeart/2005/8/layout/bProcess4"/>
    <dgm:cxn modelId="{61BAF6CF-165D-C443-B89D-34630D2E4EFA}" type="presParOf" srcId="{EE0364D2-47B2-4F32-BB10-94F0EE9EB7EF}" destId="{BA7D115B-6C1B-4E25-B024-C54D27BF0664}" srcOrd="13" destOrd="0" presId="urn:microsoft.com/office/officeart/2005/8/layout/bProcess4"/>
    <dgm:cxn modelId="{4CB774EF-7C36-CC4F-87EB-863FD5E686AD}" type="presParOf" srcId="{EE0364D2-47B2-4F32-BB10-94F0EE9EB7EF}" destId="{D67ADBE0-F3F4-4BA7-B822-70BB59D4E7C4}" srcOrd="14" destOrd="0" presId="urn:microsoft.com/office/officeart/2005/8/layout/bProcess4"/>
    <dgm:cxn modelId="{D8E850D9-A942-CE48-9DED-465AD3E3E123}" type="presParOf" srcId="{D67ADBE0-F3F4-4BA7-B822-70BB59D4E7C4}" destId="{EADFA1D4-2875-4048-8E48-BF156CE07508}" srcOrd="0" destOrd="0" presId="urn:microsoft.com/office/officeart/2005/8/layout/bProcess4"/>
    <dgm:cxn modelId="{5032F038-CBDD-114D-8BF2-92117DEE4F36}" type="presParOf" srcId="{D67ADBE0-F3F4-4BA7-B822-70BB59D4E7C4}" destId="{0648F4AB-EAAC-414F-834C-0F07FD687BC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AD4CF7-A2E5-4629-8E68-8AFE556F997E}">
      <dsp:nvSpPr>
        <dsp:cNvPr id="0" name=""/>
        <dsp:cNvSpPr/>
      </dsp:nvSpPr>
      <dsp:spPr>
        <a:xfrm rot="2986878">
          <a:off x="1497800" y="1279623"/>
          <a:ext cx="1584340" cy="190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0F8ED-0E52-4410-B542-9EAAD2AD03C2}">
      <dsp:nvSpPr>
        <dsp:cNvPr id="0" name=""/>
        <dsp:cNvSpPr/>
      </dsp:nvSpPr>
      <dsp:spPr>
        <a:xfrm>
          <a:off x="15899" y="32898"/>
          <a:ext cx="2121693" cy="127301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Выбор техники декоративно-прикладного искусства</a:t>
          </a:r>
          <a:endParaRPr lang="ru-RU" sz="1600" kern="1200" dirty="0"/>
        </a:p>
      </dsp:txBody>
      <dsp:txXfrm>
        <a:off x="15899" y="32898"/>
        <a:ext cx="2121693" cy="1273016"/>
      </dsp:txXfrm>
    </dsp:sp>
    <dsp:sp modelId="{60D3DDD3-955A-44C6-AF3A-610ADC059F21}">
      <dsp:nvSpPr>
        <dsp:cNvPr id="0" name=""/>
        <dsp:cNvSpPr/>
      </dsp:nvSpPr>
      <dsp:spPr>
        <a:xfrm rot="10800000">
          <a:off x="2006441" y="2187138"/>
          <a:ext cx="753944" cy="174551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8B9E5-8D32-4993-9D62-67B0E3284A1E}">
      <dsp:nvSpPr>
        <dsp:cNvPr id="0" name=""/>
        <dsp:cNvSpPr/>
      </dsp:nvSpPr>
      <dsp:spPr>
        <a:xfrm>
          <a:off x="3636" y="1626472"/>
          <a:ext cx="2121693" cy="127301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Техника безопасности</a:t>
          </a:r>
          <a:endParaRPr lang="ru-RU" sz="1600" kern="1200" dirty="0"/>
        </a:p>
      </dsp:txBody>
      <dsp:txXfrm>
        <a:off x="3636" y="1626472"/>
        <a:ext cx="2121693" cy="1273016"/>
      </dsp:txXfrm>
    </dsp:sp>
    <dsp:sp modelId="{8CAADAA7-121D-409D-BE67-AA76FA13288B}">
      <dsp:nvSpPr>
        <dsp:cNvPr id="0" name=""/>
        <dsp:cNvSpPr/>
      </dsp:nvSpPr>
      <dsp:spPr>
        <a:xfrm rot="20075345">
          <a:off x="1916910" y="3123135"/>
          <a:ext cx="964037" cy="149563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B9081-EC1B-4856-BC0D-BD441AEF6327}">
      <dsp:nvSpPr>
        <dsp:cNvPr id="0" name=""/>
        <dsp:cNvSpPr/>
      </dsp:nvSpPr>
      <dsp:spPr>
        <a:xfrm>
          <a:off x="3636" y="3217743"/>
          <a:ext cx="2121693" cy="127301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Материалы, инструменты, приспособления</a:t>
          </a:r>
          <a:endParaRPr lang="ru-RU" sz="1600" kern="1200" dirty="0"/>
        </a:p>
      </dsp:txBody>
      <dsp:txXfrm>
        <a:off x="3636" y="3217743"/>
        <a:ext cx="2121693" cy="1273016"/>
      </dsp:txXfrm>
    </dsp:sp>
    <dsp:sp modelId="{1C28C490-E8DD-4989-AAE2-408CC2BD9369}">
      <dsp:nvSpPr>
        <dsp:cNvPr id="0" name=""/>
        <dsp:cNvSpPr/>
      </dsp:nvSpPr>
      <dsp:spPr>
        <a:xfrm rot="1337771">
          <a:off x="3061306" y="2776989"/>
          <a:ext cx="3425883" cy="19095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A0705-6713-4F4B-ABC5-06FC49729FA5}">
      <dsp:nvSpPr>
        <dsp:cNvPr id="0" name=""/>
        <dsp:cNvSpPr/>
      </dsp:nvSpPr>
      <dsp:spPr>
        <a:xfrm>
          <a:off x="2760395" y="1905658"/>
          <a:ext cx="2121693" cy="127301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Цветок подсолнуха</a:t>
          </a:r>
          <a:endParaRPr lang="ru-RU" sz="1600" kern="1200" dirty="0"/>
        </a:p>
      </dsp:txBody>
      <dsp:txXfrm>
        <a:off x="2760395" y="1905658"/>
        <a:ext cx="2121693" cy="1273016"/>
      </dsp:txXfrm>
    </dsp:sp>
    <dsp:sp modelId="{BE3A3922-EDE3-4817-B89C-062CE8AFA46E}">
      <dsp:nvSpPr>
        <dsp:cNvPr id="0" name=""/>
        <dsp:cNvSpPr/>
      </dsp:nvSpPr>
      <dsp:spPr>
        <a:xfrm rot="16373108">
          <a:off x="3584267" y="1527214"/>
          <a:ext cx="660838" cy="183335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32627-2AFC-4388-A30A-8C3964BF74E2}">
      <dsp:nvSpPr>
        <dsp:cNvPr id="0" name=""/>
        <dsp:cNvSpPr/>
      </dsp:nvSpPr>
      <dsp:spPr>
        <a:xfrm>
          <a:off x="5956313" y="3214700"/>
          <a:ext cx="2069351" cy="127301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Себестоимость.</a:t>
          </a:r>
          <a:endParaRPr lang="ru-RU" sz="1600" kern="1200" dirty="0"/>
        </a:p>
      </dsp:txBody>
      <dsp:txXfrm>
        <a:off x="5956313" y="3214700"/>
        <a:ext cx="2069351" cy="1273016"/>
      </dsp:txXfrm>
    </dsp:sp>
    <dsp:sp modelId="{F13069E9-DD01-46CF-B92C-4DD312E91B33}">
      <dsp:nvSpPr>
        <dsp:cNvPr id="0" name=""/>
        <dsp:cNvSpPr/>
      </dsp:nvSpPr>
      <dsp:spPr>
        <a:xfrm rot="19294817" flipV="1">
          <a:off x="4665861" y="1522065"/>
          <a:ext cx="1326195" cy="117107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2AF72-C0C3-4727-AAC3-2E69B9463CEE}">
      <dsp:nvSpPr>
        <dsp:cNvPr id="0" name=""/>
        <dsp:cNvSpPr/>
      </dsp:nvSpPr>
      <dsp:spPr>
        <a:xfrm>
          <a:off x="2825489" y="35202"/>
          <a:ext cx="2121693" cy="127301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Проблема,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Потребность,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Исследование</a:t>
          </a:r>
          <a:endParaRPr lang="ru-RU" sz="1600" kern="1200" dirty="0"/>
        </a:p>
      </dsp:txBody>
      <dsp:txXfrm>
        <a:off x="2825489" y="35202"/>
        <a:ext cx="2121693" cy="1273016"/>
      </dsp:txXfrm>
    </dsp:sp>
    <dsp:sp modelId="{BA7D115B-6C1B-4E25-B024-C54D27BF0664}">
      <dsp:nvSpPr>
        <dsp:cNvPr id="0" name=""/>
        <dsp:cNvSpPr/>
      </dsp:nvSpPr>
      <dsp:spPr>
        <a:xfrm rot="10800000">
          <a:off x="4813312" y="2286000"/>
          <a:ext cx="816430" cy="17455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DD7F4-24DD-48EE-97BD-31512D5E72EE}">
      <dsp:nvSpPr>
        <dsp:cNvPr id="0" name=""/>
        <dsp:cNvSpPr/>
      </dsp:nvSpPr>
      <dsp:spPr>
        <a:xfrm>
          <a:off x="5875805" y="35202"/>
          <a:ext cx="2121693" cy="127301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Выбор варианта выполнения подсолнуха</a:t>
          </a:r>
          <a:endParaRPr lang="ru-RU" sz="1600" kern="1200" dirty="0"/>
        </a:p>
      </dsp:txBody>
      <dsp:txXfrm>
        <a:off x="5875805" y="35202"/>
        <a:ext cx="2121693" cy="1273016"/>
      </dsp:txXfrm>
    </dsp:sp>
    <dsp:sp modelId="{0648F4AB-EAAC-414F-834C-0F07FD687BC3}">
      <dsp:nvSpPr>
        <dsp:cNvPr id="0" name=""/>
        <dsp:cNvSpPr/>
      </dsp:nvSpPr>
      <dsp:spPr>
        <a:xfrm>
          <a:off x="5647341" y="1626472"/>
          <a:ext cx="2578621" cy="136207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Технологическая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Последовательность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выполнения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изделия</a:t>
          </a:r>
          <a:endParaRPr lang="ru-RU" sz="1600" kern="1200" dirty="0"/>
        </a:p>
      </dsp:txBody>
      <dsp:txXfrm>
        <a:off x="5647341" y="1626472"/>
        <a:ext cx="2578621" cy="13620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AD4CF7-A2E5-4629-8E68-8AFE556F997E}">
      <dsp:nvSpPr>
        <dsp:cNvPr id="0" name=""/>
        <dsp:cNvSpPr/>
      </dsp:nvSpPr>
      <dsp:spPr>
        <a:xfrm rot="2986878">
          <a:off x="1497800" y="1279623"/>
          <a:ext cx="1584340" cy="190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0F8ED-0E52-4410-B542-9EAAD2AD03C2}">
      <dsp:nvSpPr>
        <dsp:cNvPr id="0" name=""/>
        <dsp:cNvSpPr/>
      </dsp:nvSpPr>
      <dsp:spPr>
        <a:xfrm>
          <a:off x="15899" y="32898"/>
          <a:ext cx="2121693" cy="127301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Выбор техники декоративно-прикладного искусства</a:t>
          </a:r>
          <a:endParaRPr lang="ru-RU" sz="1600" kern="1200" dirty="0"/>
        </a:p>
      </dsp:txBody>
      <dsp:txXfrm>
        <a:off x="15899" y="32898"/>
        <a:ext cx="2121693" cy="1273016"/>
      </dsp:txXfrm>
    </dsp:sp>
    <dsp:sp modelId="{60D3DDD3-955A-44C6-AF3A-610ADC059F21}">
      <dsp:nvSpPr>
        <dsp:cNvPr id="0" name=""/>
        <dsp:cNvSpPr/>
      </dsp:nvSpPr>
      <dsp:spPr>
        <a:xfrm rot="10800000">
          <a:off x="2006441" y="2187138"/>
          <a:ext cx="753944" cy="174551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8B9E5-8D32-4993-9D62-67B0E3284A1E}">
      <dsp:nvSpPr>
        <dsp:cNvPr id="0" name=""/>
        <dsp:cNvSpPr/>
      </dsp:nvSpPr>
      <dsp:spPr>
        <a:xfrm>
          <a:off x="3636" y="1626472"/>
          <a:ext cx="2121693" cy="127301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Техника безопасности</a:t>
          </a:r>
          <a:endParaRPr lang="ru-RU" sz="1600" kern="1200" dirty="0"/>
        </a:p>
      </dsp:txBody>
      <dsp:txXfrm>
        <a:off x="3636" y="1626472"/>
        <a:ext cx="2121693" cy="1273016"/>
      </dsp:txXfrm>
    </dsp:sp>
    <dsp:sp modelId="{8CAADAA7-121D-409D-BE67-AA76FA13288B}">
      <dsp:nvSpPr>
        <dsp:cNvPr id="0" name=""/>
        <dsp:cNvSpPr/>
      </dsp:nvSpPr>
      <dsp:spPr>
        <a:xfrm rot="20075345">
          <a:off x="1916910" y="3123135"/>
          <a:ext cx="964037" cy="149563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B9081-EC1B-4856-BC0D-BD441AEF6327}">
      <dsp:nvSpPr>
        <dsp:cNvPr id="0" name=""/>
        <dsp:cNvSpPr/>
      </dsp:nvSpPr>
      <dsp:spPr>
        <a:xfrm>
          <a:off x="3636" y="3217743"/>
          <a:ext cx="2121693" cy="127301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Материалы, инструменты, приспособления</a:t>
          </a:r>
          <a:endParaRPr lang="ru-RU" sz="1600" kern="1200" dirty="0"/>
        </a:p>
      </dsp:txBody>
      <dsp:txXfrm>
        <a:off x="3636" y="3217743"/>
        <a:ext cx="2121693" cy="1273016"/>
      </dsp:txXfrm>
    </dsp:sp>
    <dsp:sp modelId="{1C28C490-E8DD-4989-AAE2-408CC2BD9369}">
      <dsp:nvSpPr>
        <dsp:cNvPr id="0" name=""/>
        <dsp:cNvSpPr/>
      </dsp:nvSpPr>
      <dsp:spPr>
        <a:xfrm rot="1337771">
          <a:off x="3061306" y="2776989"/>
          <a:ext cx="3425883" cy="19095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A0705-6713-4F4B-ABC5-06FC49729FA5}">
      <dsp:nvSpPr>
        <dsp:cNvPr id="0" name=""/>
        <dsp:cNvSpPr/>
      </dsp:nvSpPr>
      <dsp:spPr>
        <a:xfrm>
          <a:off x="2760395" y="1905658"/>
          <a:ext cx="2121693" cy="127301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Цветок подсолнуха</a:t>
          </a:r>
          <a:endParaRPr lang="ru-RU" sz="1600" kern="1200" dirty="0"/>
        </a:p>
      </dsp:txBody>
      <dsp:txXfrm>
        <a:off x="2760395" y="1905658"/>
        <a:ext cx="2121693" cy="1273016"/>
      </dsp:txXfrm>
    </dsp:sp>
    <dsp:sp modelId="{BE3A3922-EDE3-4817-B89C-062CE8AFA46E}">
      <dsp:nvSpPr>
        <dsp:cNvPr id="0" name=""/>
        <dsp:cNvSpPr/>
      </dsp:nvSpPr>
      <dsp:spPr>
        <a:xfrm rot="16373108">
          <a:off x="3584267" y="1527214"/>
          <a:ext cx="660838" cy="183335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32627-2AFC-4388-A30A-8C3964BF74E2}">
      <dsp:nvSpPr>
        <dsp:cNvPr id="0" name=""/>
        <dsp:cNvSpPr/>
      </dsp:nvSpPr>
      <dsp:spPr>
        <a:xfrm>
          <a:off x="5956313" y="3214700"/>
          <a:ext cx="2069351" cy="127301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Себестоимость.</a:t>
          </a:r>
          <a:endParaRPr lang="ru-RU" sz="1600" kern="1200" dirty="0"/>
        </a:p>
      </dsp:txBody>
      <dsp:txXfrm>
        <a:off x="5956313" y="3214700"/>
        <a:ext cx="2069351" cy="1273016"/>
      </dsp:txXfrm>
    </dsp:sp>
    <dsp:sp modelId="{F13069E9-DD01-46CF-B92C-4DD312E91B33}">
      <dsp:nvSpPr>
        <dsp:cNvPr id="0" name=""/>
        <dsp:cNvSpPr/>
      </dsp:nvSpPr>
      <dsp:spPr>
        <a:xfrm rot="19294817" flipV="1">
          <a:off x="4665861" y="1522065"/>
          <a:ext cx="1326195" cy="117107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2AF72-C0C3-4727-AAC3-2E69B9463CEE}">
      <dsp:nvSpPr>
        <dsp:cNvPr id="0" name=""/>
        <dsp:cNvSpPr/>
      </dsp:nvSpPr>
      <dsp:spPr>
        <a:xfrm>
          <a:off x="2825489" y="35202"/>
          <a:ext cx="2121693" cy="127301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Проблема,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Потребность,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Исследование</a:t>
          </a:r>
          <a:endParaRPr lang="ru-RU" sz="1600" kern="1200" dirty="0"/>
        </a:p>
      </dsp:txBody>
      <dsp:txXfrm>
        <a:off x="2825489" y="35202"/>
        <a:ext cx="2121693" cy="1273016"/>
      </dsp:txXfrm>
    </dsp:sp>
    <dsp:sp modelId="{BA7D115B-6C1B-4E25-B024-C54D27BF0664}">
      <dsp:nvSpPr>
        <dsp:cNvPr id="0" name=""/>
        <dsp:cNvSpPr/>
      </dsp:nvSpPr>
      <dsp:spPr>
        <a:xfrm rot="10800000">
          <a:off x="4813312" y="2286000"/>
          <a:ext cx="816430" cy="17455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DD7F4-24DD-48EE-97BD-31512D5E72EE}">
      <dsp:nvSpPr>
        <dsp:cNvPr id="0" name=""/>
        <dsp:cNvSpPr/>
      </dsp:nvSpPr>
      <dsp:spPr>
        <a:xfrm>
          <a:off x="5875805" y="35202"/>
          <a:ext cx="2121693" cy="127301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Выбор варианта выполнения подсолнуха</a:t>
          </a:r>
          <a:endParaRPr lang="ru-RU" sz="1600" kern="1200" dirty="0"/>
        </a:p>
      </dsp:txBody>
      <dsp:txXfrm>
        <a:off x="5875805" y="35202"/>
        <a:ext cx="2121693" cy="1273016"/>
      </dsp:txXfrm>
    </dsp:sp>
    <dsp:sp modelId="{0648F4AB-EAAC-414F-834C-0F07FD687BC3}">
      <dsp:nvSpPr>
        <dsp:cNvPr id="0" name=""/>
        <dsp:cNvSpPr/>
      </dsp:nvSpPr>
      <dsp:spPr>
        <a:xfrm>
          <a:off x="5647341" y="1626472"/>
          <a:ext cx="2578621" cy="1362076"/>
        </a:xfrm>
        <a:prstGeom prst="roundRect">
          <a:avLst>
            <a:gd name="adj" fmla="val 10000"/>
          </a:avLst>
        </a:prstGeom>
        <a:solidFill>
          <a:srgbClr val="005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Технологическая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Последовательность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выполнения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изделия</a:t>
          </a:r>
          <a:endParaRPr lang="ru-RU" sz="1600" kern="1200" dirty="0"/>
        </a:p>
      </dsp:txBody>
      <dsp:txXfrm>
        <a:off x="5647341" y="1626472"/>
        <a:ext cx="2578621" cy="1362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F7E331-CE65-4E6B-95FD-56F14A2DFC1D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CB9959-EFB1-4CE3-9CD8-675F156A5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428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69E1C9-C8E2-4E2A-A439-1916767B0C0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EC75-AF80-4677-9502-DDB3653E2788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C139-D55B-41FB-ACD8-8CCEADE5D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0B77-9912-4BDA-97B7-51E5176EE4A2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06A30-F5E2-499A-9AB3-61A4EC70D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35CB5-DC8C-4771-91D4-429A75584EF0}" type="datetimeFigureOut">
              <a:rPr lang="ru-RU" smtClean="0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D2964-BF21-40A4-A7FE-80FADB040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C0349-D1FB-4B64-B562-F887B3CBBD3E}" type="datetimeFigureOut">
              <a:rPr lang="ru-RU" smtClean="0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F1914-CC26-4D7D-A9FC-0E8443189A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00F8D-8BE0-4EA3-BB00-634819EB36BD}" type="datetimeFigureOut">
              <a:rPr lang="ru-RU" smtClean="0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42BB0-6A21-4DAE-967C-071EC599DB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2399E-ED26-4933-A695-C4BD1F65C52E}" type="datetimeFigureOut">
              <a:rPr lang="ru-RU" smtClean="0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A6A49-72A6-46A9-826A-5BEC6D9F32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DB5FE-284F-454D-9CEE-2083AA514CBC}" type="datetimeFigureOut">
              <a:rPr lang="ru-RU" smtClean="0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3AFDF-A35B-4E0F-A06B-20A25C6784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9F2B6-D434-4D60-B6B5-E820EC4E043E}" type="datetimeFigureOut">
              <a:rPr lang="ru-RU" smtClean="0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9E6E8-44C2-48F9-BB09-BD3B41FF40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5A8D09-B976-46C3-B0AB-402931E4E60A}" type="datetimeFigureOut">
              <a:rPr lang="ru-RU" smtClean="0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2148F-E8C0-4030-BC98-FBBEA5674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E132B1-7B2E-4ED3-AE21-92BC1236A628}" type="datetimeFigureOut">
              <a:rPr lang="ru-RU" smtClean="0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8910C-1771-4A47-9952-EE967D0206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7CF58-1CF0-43D7-AD84-F6A659D101C1}" type="datetimeFigureOut">
              <a:rPr lang="ru-RU" smtClean="0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FEE5B-C290-4AEC-B430-2FBB104776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1282-E952-430A-A93D-DBD8CE933639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D337-8A3B-41CC-B6EF-46FC17E02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93353-BE9E-4253-84E7-1BA365B1C41E}" type="datetimeFigureOut">
              <a:rPr lang="ru-RU" smtClean="0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E312E-7CD9-4255-A4B8-833AAD9B2C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20563-4923-49F3-8134-AA782C8E5902}" type="datetimeFigureOut">
              <a:rPr lang="ru-RU" smtClean="0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3800F-F8CC-43E2-8F6E-72BD72548B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7F2F-DC94-4419-A0D0-803860897D98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CC6D3-7094-475E-B100-6D0AFE4C9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1AFC6-03FF-4C11-AEC1-8756C584817A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CFAC-FCAF-474A-8198-3D1DA58B6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FCA0-FFA5-463B-8EBE-BA1798E23EBE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DF95-9E72-4148-91F1-5B56A4C7C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1EC18-EDE6-407E-924B-560F4DF1A910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0938-0932-4A6F-8334-92E271E12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51A0-2533-4A75-B2EB-EE421DF42E1F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5EBAD-684C-4DEE-A111-709ECEA65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D15F-3BA3-49B5-A24F-925DC70842C8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57BC-96B8-4B81-A6D8-EDFC9F3E0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15F8-F8BB-4C38-B6EB-78CA5ABA2065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60A3-4F0F-474F-9C89-7CFAAA08B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D94C1A-7E75-4EA4-868E-A656DA2D4E37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25FB0-94F6-4CDB-9B79-0412941E5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</p:sldLayoutIdLst>
  <p:transition spd="slow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D94C1A-7E75-4EA4-868E-A656DA2D4E37}" type="datetimeFigureOut">
              <a:rPr lang="ru-RU" smtClean="0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725FB0-94F6-4CDB-9B79-0412941E5F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wheel spokes="2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+mj-lt"/>
              </a:rPr>
              <a:t>Государственное бюджетное </a:t>
            </a:r>
            <a:r>
              <a:rPr lang="ru-RU" sz="2000" dirty="0" smtClean="0">
                <a:latin typeface="+mj-lt"/>
              </a:rPr>
              <a:t>общеобразовательное </a:t>
            </a:r>
            <a:r>
              <a:rPr lang="ru-RU" sz="2000" dirty="0" smtClean="0">
                <a:latin typeface="+mj-lt"/>
              </a:rPr>
              <a:t>учреждение Новосибирской </a:t>
            </a:r>
            <a:r>
              <a:rPr lang="ru-RU" sz="2000" dirty="0" smtClean="0">
                <a:latin typeface="+mj-lt"/>
              </a:rPr>
              <a:t>области, «Коррекционная  </a:t>
            </a:r>
            <a:r>
              <a:rPr lang="ru-RU" sz="2000" dirty="0" smtClean="0">
                <a:latin typeface="+mj-lt"/>
              </a:rPr>
              <a:t>школа- </a:t>
            </a:r>
            <a:r>
              <a:rPr lang="ru-RU" sz="2000" dirty="0" smtClean="0">
                <a:latin typeface="+mj-lt"/>
              </a:rPr>
              <a:t>интернат» 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 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 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 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 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 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 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852936"/>
            <a:ext cx="7858180" cy="17543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Творческий проект </a:t>
            </a:r>
            <a:b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 Панно «Подсолнух»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876" y="5000636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49363" indent="-1249363"/>
            <a:r>
              <a:rPr lang="ru-RU" sz="1600" dirty="0" smtClean="0">
                <a:solidFill>
                  <a:schemeClr val="bg1"/>
                </a:solidFill>
              </a:rPr>
              <a:t>Выполнила: ученица 6 класса    </a:t>
            </a:r>
            <a:r>
              <a:rPr lang="ru-RU" sz="1600" dirty="0" smtClean="0">
                <a:solidFill>
                  <a:schemeClr val="bg1"/>
                </a:solidFill>
              </a:rPr>
              <a:t>Семенцова Валентина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1249363" indent="-1249363"/>
            <a:r>
              <a:rPr lang="ru-RU" sz="1600" dirty="0" smtClean="0">
                <a:solidFill>
                  <a:schemeClr val="bg1"/>
                </a:solidFill>
              </a:rPr>
              <a:t>Руководитель: Осьмакова Татьяна Михайловна учитель трудового обучения</a:t>
            </a:r>
          </a:p>
          <a:p>
            <a:pPr marL="1249363" indent="-1249363"/>
            <a:r>
              <a:rPr lang="ru-RU" sz="1600" dirty="0" err="1" smtClean="0">
                <a:solidFill>
                  <a:schemeClr val="bg1"/>
                </a:solidFill>
              </a:rPr>
              <a:t>Гарбените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Юрати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Стасио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Технологическая последовательность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500063" y="2000250"/>
            <a:ext cx="82153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1.Выполнить большой цветок.- 1 элемент</a:t>
            </a:r>
            <a:endParaRPr lang="ru-RU" sz="2800" dirty="0">
              <a:solidFill>
                <a:srgbClr val="FFFF00"/>
              </a:solidFill>
            </a:endParaRPr>
          </a:p>
          <a:p>
            <a:pPr eaLnBrk="0" hangingPunct="0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2. Выполнить маленький цветок – 2 элемента</a:t>
            </a:r>
            <a:endParaRPr lang="ru-RU" sz="2800" dirty="0">
              <a:solidFill>
                <a:srgbClr val="FFFF00"/>
              </a:solidFill>
            </a:endParaRPr>
          </a:p>
          <a:p>
            <a:pPr eaLnBrk="0" hangingPunct="0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3.  Выполнить стебель. </a:t>
            </a:r>
            <a:endParaRPr lang="ru-RU" sz="2800" dirty="0">
              <a:solidFill>
                <a:srgbClr val="FFFF00"/>
              </a:solidFill>
            </a:endParaRPr>
          </a:p>
          <a:p>
            <a:pPr eaLnBrk="0" hangingPunct="0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4. Выполнить листочки -2 элемента</a:t>
            </a:r>
            <a:endParaRPr lang="ru-RU" sz="2800" dirty="0">
              <a:solidFill>
                <a:srgbClr val="FFFF00"/>
              </a:solidFill>
            </a:endParaRPr>
          </a:p>
          <a:p>
            <a:pPr eaLnBrk="0" hangingPunct="0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5. Накрахмалить элементы цветка</a:t>
            </a:r>
            <a:endParaRPr lang="ru-RU" sz="2800" dirty="0">
              <a:solidFill>
                <a:srgbClr val="FFFF00"/>
              </a:solidFill>
            </a:endParaRPr>
          </a:p>
          <a:p>
            <a:pPr eaLnBrk="0" hangingPunct="0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6. Соединить элементы со стеблем</a:t>
            </a:r>
            <a:endParaRPr lang="ru-RU" sz="2800" dirty="0">
              <a:solidFill>
                <a:srgbClr val="FFFF00"/>
              </a:solidFill>
            </a:endParaRPr>
          </a:p>
          <a:p>
            <a:pPr eaLnBrk="0" hangingPunct="0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7. Выполнить каркас.</a:t>
            </a:r>
            <a:endParaRPr lang="ru-RU" sz="2800" dirty="0">
              <a:solidFill>
                <a:srgbClr val="FFFF00"/>
              </a:solidFill>
            </a:endParaRPr>
          </a:p>
          <a:p>
            <a:pPr eaLnBrk="0" hangingPunct="0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8. Обвязать каркас.</a:t>
            </a:r>
            <a:endParaRPr lang="ru-RU" sz="2800" dirty="0">
              <a:solidFill>
                <a:srgbClr val="FFFF00"/>
              </a:solidFill>
            </a:endParaRPr>
          </a:p>
          <a:p>
            <a:pPr eaLnBrk="0" hangingPunct="0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9.  Прикрепить  цветок к каркасу.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подсолнух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2571768" cy="292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6" descr="подсолнух 5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 rot="2758814">
            <a:off x="3621312" y="3409734"/>
            <a:ext cx="1591833" cy="200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7" descr="подсолнух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000372"/>
            <a:ext cx="1714155" cy="354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8" descr="подсолнух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5410">
            <a:off x="3628616" y="1698923"/>
            <a:ext cx="1209336" cy="161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286380" y="142852"/>
            <a:ext cx="250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Схемы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8" descr="подсолнух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208694">
            <a:off x="1513843" y="4487919"/>
            <a:ext cx="1111485" cy="148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подсолнух 5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 rot="18976258">
            <a:off x="686488" y="2343776"/>
            <a:ext cx="1591833" cy="200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Расчёт себестоимости изделия.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500174"/>
          <a:ext cx="6858000" cy="5003801"/>
        </p:xfrm>
        <a:graphic>
          <a:graphicData uri="http://schemas.openxmlformats.org/drawingml/2006/table">
            <a:tbl>
              <a:tblPr/>
              <a:tblGrid>
                <a:gridCol w="501650"/>
                <a:gridCol w="1589087"/>
                <a:gridCol w="1589088"/>
                <a:gridCol w="1589087"/>
                <a:gridCol w="1589088"/>
              </a:tblGrid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Пряжа зелёного цвета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за 100гр.)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50гр.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Пряжа жёлтого цвета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за 100 гр.)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гр.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Пряжа коричневого цвета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за 100 гр.)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50гр.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рублей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52863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Вот что получилось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313" y="2000250"/>
            <a:ext cx="4357687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Моё  панно  оригинально, удивляет  и  радует  глаз, согревает  своим  теплом.</a:t>
            </a:r>
          </a:p>
          <a:p>
            <a:pPr>
              <a:lnSpc>
                <a:spcPct val="200000"/>
              </a:lnSpc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Как  будто  солнышко  заглянуло  в  комнату  и  пришла  весна.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5" descr="C:\Documents and Settings\Пользователь 1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14422"/>
            <a:ext cx="3214710" cy="4446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Спасибо!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00188"/>
            <a:ext cx="3643313" cy="1071562"/>
          </a:xfrm>
        </p:spPr>
        <p:txBody>
          <a:bodyPr anchor="ctr">
            <a:normAutofit fontScale="90000"/>
          </a:bodyPr>
          <a:lstStyle/>
          <a:p>
            <a:pPr algn="l" eaLnBrk="1" hangingPunct="1">
              <a:defRPr/>
            </a:pP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>
                <a:solidFill>
                  <a:srgbClr val="623316"/>
                </a:solidFill>
              </a:rPr>
              <a:t>Цель проекта</a:t>
            </a:r>
            <a:r>
              <a:rPr lang="ru-RU" sz="4000" b="1" smtClean="0">
                <a:solidFill>
                  <a:srgbClr val="005828"/>
                </a:solidFill>
              </a:rPr>
              <a:t/>
            </a:r>
            <a:br>
              <a:rPr lang="ru-RU" sz="4000" b="1" smtClean="0">
                <a:solidFill>
                  <a:srgbClr val="005828"/>
                </a:solidFill>
              </a:rPr>
            </a:br>
            <a:r>
              <a:rPr lang="ru-RU" sz="4000" b="1" smtClean="0"/>
              <a:t> </a:t>
            </a: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643313"/>
            <a:ext cx="5429250" cy="269716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100" b="1" dirty="0" smtClean="0">
                <a:solidFill>
                  <a:srgbClr val="FFC000"/>
                </a:solidFill>
              </a:rPr>
              <a:t>Выполнить цветы подсолнуха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100" b="1" dirty="0" smtClean="0">
                <a:solidFill>
                  <a:srgbClr val="FFC000"/>
                </a:solidFill>
              </a:rPr>
              <a:t> для своей    комнаты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000" dirty="0" smtClean="0"/>
              <a:t>           </a:t>
            </a:r>
          </a:p>
        </p:txBody>
      </p:sp>
      <p:pic>
        <p:nvPicPr>
          <p:cNvPr id="5124" name="Picture 7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143000"/>
            <a:ext cx="3560763" cy="378618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8229600" cy="125888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Задачи.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Провести исследование и разработать эскизы вариантов выполнения цветов.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  Подобрать инструменты для выполнения.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  Подобрать материалы 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 Разработать технологию выполнения цветов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 Выполнить  цветы.  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  Оценить качество выполненного изделия  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 Сделать фотографию выполненной работы.</a:t>
            </a:r>
          </a:p>
          <a:p>
            <a:pPr eaLnBrk="1" hangingPunct="1">
              <a:defRPr/>
            </a:pPr>
            <a:endParaRPr lang="ru-RU" sz="3000" dirty="0" smtClean="0">
              <a:solidFill>
                <a:srgbClr val="878743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200150"/>
            <a:ext cx="593725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0320239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8229600" cy="125888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623316"/>
                </a:solidFill>
              </a:rPr>
              <a:t>Схема размышлений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35731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52400" y="150971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400800" cy="877888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smtClean="0">
                <a:solidFill>
                  <a:srgbClr val="A6A6A6"/>
                </a:solidFill>
              </a:rPr>
              <a:t> </a:t>
            </a:r>
            <a:r>
              <a:rPr lang="ru-RU" sz="6000" smtClean="0">
                <a:solidFill>
                  <a:srgbClr val="623316"/>
                </a:solidFill>
              </a:rPr>
              <a:t>Исследование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625" y="1428750"/>
            <a:ext cx="80724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Цветок подсолнуха, как</a:t>
            </a:r>
          </a:p>
          <a:p>
            <a:pPr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кусочек солнышка в доме.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Эти цветы согревают, радуют, поднимают настроение.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571875"/>
            <a:ext cx="3086100" cy="309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 l="3780" t="1260"/>
          <a:stretch>
            <a:fillRect/>
          </a:stretch>
        </p:blipFill>
        <p:spPr bwMode="auto">
          <a:xfrm rot="1973454">
            <a:off x="6430963" y="520700"/>
            <a:ext cx="243205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3500438"/>
            <a:ext cx="2451100" cy="3095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Виды декоративно-прикладного искусства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0" y="2500313"/>
            <a:ext cx="3214688" cy="857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FFFF00"/>
                </a:solidFill>
                <a:latin typeface="Calibri" pitchFamily="34" charset="0"/>
              </a:rPr>
              <a:t>Ручное вязание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071563"/>
            <a:ext cx="1346200" cy="134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286375" y="3500438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Лоскутное шитьё</a:t>
            </a:r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2357438" y="5072063"/>
            <a:ext cx="3306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Вышивка крестом</a:t>
            </a:r>
          </a:p>
        </p:txBody>
      </p:sp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285875"/>
            <a:ext cx="1817688" cy="2243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286124"/>
            <a:ext cx="1257300" cy="1441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Мой выбор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42875" y="1143000"/>
            <a:ext cx="578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alibri" pitchFamily="34" charset="0"/>
              </a:rPr>
              <a:t>Вариант 1.   Цветы подсолнуха в вазе.</a:t>
            </a:r>
          </a:p>
          <a:p>
            <a:r>
              <a:rPr lang="ru-RU">
                <a:solidFill>
                  <a:srgbClr val="FFFF00"/>
                </a:solidFill>
                <a:latin typeface="Calibri" pitchFamily="34" charset="0"/>
              </a:rPr>
              <a:t>                      Вязание крючком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4929188" y="1285875"/>
            <a:ext cx="3414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181475" algn="l"/>
              </a:tabLst>
            </a:pPr>
            <a:r>
              <a:rPr lang="ru-RU" sz="1400">
                <a:solidFill>
                  <a:srgbClr val="FFFF00"/>
                </a:solidFill>
                <a:cs typeface="Times New Roman" pitchFamily="18" charset="0"/>
              </a:rPr>
              <a:t>Вариант 2.  Вязанная подставка</a:t>
            </a:r>
          </a:p>
          <a:p>
            <a:pPr>
              <a:tabLst>
                <a:tab pos="4181475" algn="l"/>
              </a:tabLst>
            </a:pPr>
            <a:r>
              <a:rPr lang="ru-RU" sz="1400">
                <a:solidFill>
                  <a:srgbClr val="FFFF00"/>
                </a:solidFill>
                <a:cs typeface="Times New Roman" pitchFamily="18" charset="0"/>
              </a:rPr>
              <a:t>                    под горшочки – подсолнух</a:t>
            </a:r>
            <a:r>
              <a:rPr lang="ru-RU" sz="1400"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143125"/>
            <a:ext cx="1905000" cy="1866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2071688"/>
            <a:ext cx="2043113" cy="1847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47" name="Picture 10" descr="подсолнух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4546600"/>
            <a:ext cx="1428750" cy="2101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3214688" y="3786188"/>
            <a:ext cx="535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181475" algn="l"/>
              </a:tabLst>
            </a:pPr>
            <a:r>
              <a:rPr lang="ru-RU" sz="1400">
                <a:solidFill>
                  <a:srgbClr val="FFFF00"/>
                </a:solidFill>
                <a:cs typeface="Times New Roman" pitchFamily="18" charset="0"/>
              </a:rPr>
              <a:t>Вариант 3. Панно «Подсолнух»</a:t>
            </a:r>
          </a:p>
          <a:p>
            <a:pPr>
              <a:tabLst>
                <a:tab pos="4181475" algn="l"/>
              </a:tabLst>
            </a:pPr>
            <a:r>
              <a:rPr lang="ru-RU" sz="1400">
                <a:solidFill>
                  <a:srgbClr val="FFFF00"/>
                </a:solidFill>
                <a:cs typeface="Times New Roman" pitchFamily="18" charset="0"/>
              </a:rPr>
              <a:t>                 . Вязание крючком</a:t>
            </a:r>
            <a:r>
              <a:rPr lang="ru-RU" sz="1400">
                <a:cs typeface="Times New Roman" pitchFamily="18" charset="0"/>
              </a:rPr>
              <a:t>.</a:t>
            </a:r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521493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Буду выполнять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панно «Подсолнух»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267" name="Picture 2" descr="подсолнух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490538"/>
            <a:ext cx="3786188" cy="560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807</TotalTime>
  <Words>360</Words>
  <Application>Microsoft Office PowerPoint</Application>
  <PresentationFormat>Экран (4:3)</PresentationFormat>
  <Paragraphs>103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12_Тема Office</vt:lpstr>
      <vt:lpstr>Тема Office</vt:lpstr>
      <vt:lpstr>Государственное бюджетное общеобразовательное учреждение Новосибирской области, «Коррекционная  школа- интернат»             </vt:lpstr>
      <vt:lpstr> Цель проекта  </vt:lpstr>
      <vt:lpstr> Задачи.</vt:lpstr>
      <vt:lpstr>Слайд 4</vt:lpstr>
      <vt:lpstr>Схема размышлений</vt:lpstr>
      <vt:lpstr>  Исследование</vt:lpstr>
      <vt:lpstr>Виды декоративно-прикладного искусства</vt:lpstr>
      <vt:lpstr>Мой выбор </vt:lpstr>
      <vt:lpstr>Буду выполнять панно «Подсолнух»</vt:lpstr>
      <vt:lpstr>Технологическая последовательность</vt:lpstr>
      <vt:lpstr>Слайд 11</vt:lpstr>
      <vt:lpstr>Расчёт себестоимости изделия. </vt:lpstr>
      <vt:lpstr>Вот что получилось</vt:lpstr>
      <vt:lpstr>Спасибо!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специальное (коррекционное ) образовательное учреждение Новосибирской области для обучающихся, воспитанников с отклонениями в развитии- специальная (коррекционная ) общеобразовательная школа- интернат I, II вида            </dc:title>
  <dc:creator>Admin</dc:creator>
  <cp:lastModifiedBy>Пользователь</cp:lastModifiedBy>
  <cp:revision>63</cp:revision>
  <dcterms:created xsi:type="dcterms:W3CDTF">2013-04-04T10:00:57Z</dcterms:created>
  <dcterms:modified xsi:type="dcterms:W3CDTF">2018-06-13T03:55:35Z</dcterms:modified>
</cp:coreProperties>
</file>