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86" r:id="rId9"/>
    <p:sldId id="279" r:id="rId10"/>
    <p:sldId id="263" r:id="rId11"/>
    <p:sldId id="264" r:id="rId12"/>
    <p:sldId id="265" r:id="rId13"/>
    <p:sldId id="266" r:id="rId14"/>
    <p:sldId id="267" r:id="rId15"/>
    <p:sldId id="287" r:id="rId16"/>
    <p:sldId id="280" r:id="rId17"/>
    <p:sldId id="269" r:id="rId18"/>
    <p:sldId id="268" r:id="rId19"/>
    <p:sldId id="270" r:id="rId20"/>
    <p:sldId id="271" r:id="rId21"/>
    <p:sldId id="272" r:id="rId22"/>
    <p:sldId id="288" r:id="rId23"/>
    <p:sldId id="282" r:id="rId24"/>
    <p:sldId id="273" r:id="rId25"/>
    <p:sldId id="274" r:id="rId26"/>
    <p:sldId id="277" r:id="rId27"/>
    <p:sldId id="285" r:id="rId28"/>
    <p:sldId id="284" r:id="rId29"/>
    <p:sldId id="27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2;&#1086;&#1085;&#1082;&#1091;&#1088;&#1089;%20&#1044;&#1054;&#1059;\&#1075;&#1086;&#1088;&#1086;&#1076;%20&#1079;&#1086;&#1083;&#1086;&#1090;&#1086;&#1081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8.png"/><Relationship Id="rId3" Type="http://schemas.openxmlformats.org/officeDocument/2006/relationships/slide" Target="slide11.xml"/><Relationship Id="rId7" Type="http://schemas.openxmlformats.org/officeDocument/2006/relationships/slide" Target="slide12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2;&#1086;&#1085;&#1082;&#1091;&#1088;&#1089;%20&#1044;&#1054;&#1059;\&#1064;&#1082;&#1086;&#1083;&#1100;&#1085;&#1099;&#1081;%20&#1079;&#1074;&#1086;&#1085;&#1086;&#1082;%20-%20&#1079;&#1074;&#1086;&#1085;&#1086;&#1082;%20(www.hotplayer.ru).mp3" TargetMode="External"/><Relationship Id="rId6" Type="http://schemas.openxmlformats.org/officeDocument/2006/relationships/image" Target="../media/image54.jpeg"/><Relationship Id="rId11" Type="http://schemas.openxmlformats.org/officeDocument/2006/relationships/image" Target="../media/image57.jpeg"/><Relationship Id="rId5" Type="http://schemas.openxmlformats.org/officeDocument/2006/relationships/slide" Target="slide14.xml"/><Relationship Id="rId10" Type="http://schemas.openxmlformats.org/officeDocument/2006/relationships/image" Target="../media/image56.jpeg"/><Relationship Id="rId4" Type="http://schemas.openxmlformats.org/officeDocument/2006/relationships/image" Target="../media/image53.jpeg"/><Relationship Id="rId9" Type="http://schemas.openxmlformats.org/officeDocument/2006/relationships/slide" Target="slide13.xml"/><Relationship Id="rId1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" Target="slide11.xml"/><Relationship Id="rId7" Type="http://schemas.openxmlformats.org/officeDocument/2006/relationships/slide" Target="slide12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slide" Target="slide14.xml"/><Relationship Id="rId10" Type="http://schemas.openxmlformats.org/officeDocument/2006/relationships/image" Target="../media/image56.jpeg"/><Relationship Id="rId4" Type="http://schemas.openxmlformats.org/officeDocument/2006/relationships/image" Target="../media/image53.jpeg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" Target="slide11.xml"/><Relationship Id="rId7" Type="http://schemas.openxmlformats.org/officeDocument/2006/relationships/slide" Target="slide12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slide" Target="slide14.xml"/><Relationship Id="rId10" Type="http://schemas.openxmlformats.org/officeDocument/2006/relationships/image" Target="../media/image56.jpeg"/><Relationship Id="rId4" Type="http://schemas.openxmlformats.org/officeDocument/2006/relationships/image" Target="../media/image53.jpeg"/><Relationship Id="rId9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" Target="slide11.xml"/><Relationship Id="rId7" Type="http://schemas.openxmlformats.org/officeDocument/2006/relationships/slide" Target="slide12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slide" Target="slide14.xml"/><Relationship Id="rId10" Type="http://schemas.openxmlformats.org/officeDocument/2006/relationships/image" Target="../media/image56.jpeg"/><Relationship Id="rId4" Type="http://schemas.openxmlformats.org/officeDocument/2006/relationships/image" Target="../media/image53.jpeg"/><Relationship Id="rId9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jpeg"/><Relationship Id="rId3" Type="http://schemas.openxmlformats.org/officeDocument/2006/relationships/audio" Target="file:///C:\Users\User\Desktop\&#1082;&#1086;&#1085;&#1082;&#1091;&#1088;&#1089;%20&#1044;&#1054;&#1059;\&#1087;&#1088;&#1072;&#1074;&#1080;&#1083;&#1100;&#1085;&#1086;%20&#1096;&#1082;&#1086;&#1083;&#1072;.mp3" TargetMode="External"/><Relationship Id="rId21" Type="http://schemas.openxmlformats.org/officeDocument/2006/relationships/image" Target="../media/image37.jpeg"/><Relationship Id="rId34" Type="http://schemas.openxmlformats.org/officeDocument/2006/relationships/image" Target="../media/image4.pn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5" Type="http://schemas.openxmlformats.org/officeDocument/2006/relationships/image" Target="../media/image41.jpeg"/><Relationship Id="rId33" Type="http://schemas.openxmlformats.org/officeDocument/2006/relationships/image" Target="../media/image67.png"/><Relationship Id="rId2" Type="http://schemas.openxmlformats.org/officeDocument/2006/relationships/audio" Target="file:///C:\Users\User\Desktop\&#1082;&#1086;&#1085;&#1082;&#1091;&#1088;&#1089;%20&#1044;&#1054;&#1059;\&#1085;&#1077;&#1090;%20&#1096;&#1082;&#1086;&#1083;&#1072;.mp3" TargetMode="External"/><Relationship Id="rId16" Type="http://schemas.openxmlformats.org/officeDocument/2006/relationships/image" Target="../media/image32.jpeg"/><Relationship Id="rId20" Type="http://schemas.openxmlformats.org/officeDocument/2006/relationships/image" Target="../media/image36.jpeg"/><Relationship Id="rId29" Type="http://schemas.openxmlformats.org/officeDocument/2006/relationships/slide" Target="slide2.xml"/><Relationship Id="rId1" Type="http://schemas.openxmlformats.org/officeDocument/2006/relationships/audio" Target="file:///C:\Users\User\Desktop\&#1082;&#1086;&#1085;&#1082;&#1091;&#1088;&#1089;%20&#1044;&#1054;&#1059;\&#1085;&#1077;&#1090;.mp3" TargetMode="External"/><Relationship Id="rId6" Type="http://schemas.openxmlformats.org/officeDocument/2006/relationships/image" Target="../media/image64.png"/><Relationship Id="rId11" Type="http://schemas.openxmlformats.org/officeDocument/2006/relationships/image" Target="../media/image27.png"/><Relationship Id="rId24" Type="http://schemas.openxmlformats.org/officeDocument/2006/relationships/image" Target="../media/image40.jpeg"/><Relationship Id="rId32" Type="http://schemas.openxmlformats.org/officeDocument/2006/relationships/image" Target="../media/image66.png"/><Relationship Id="rId37" Type="http://schemas.openxmlformats.org/officeDocument/2006/relationships/image" Target="../media/image68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jpeg"/><Relationship Id="rId23" Type="http://schemas.openxmlformats.org/officeDocument/2006/relationships/image" Target="../media/image39.jpeg"/><Relationship Id="rId28" Type="http://schemas.openxmlformats.org/officeDocument/2006/relationships/image" Target="../media/image44.jpeg"/><Relationship Id="rId36" Type="http://schemas.openxmlformats.org/officeDocument/2006/relationships/audio" Target="../media/audio3.wav"/><Relationship Id="rId10" Type="http://schemas.openxmlformats.org/officeDocument/2006/relationships/image" Target="../media/image26.jpeg"/><Relationship Id="rId19" Type="http://schemas.openxmlformats.org/officeDocument/2006/relationships/image" Target="../media/image35.jpeg"/><Relationship Id="rId31" Type="http://schemas.openxmlformats.org/officeDocument/2006/relationships/image" Target="../media/image65.png"/><Relationship Id="rId4" Type="http://schemas.openxmlformats.org/officeDocument/2006/relationships/audio" Target="../media/audio4.wav"/><Relationship Id="rId9" Type="http://schemas.openxmlformats.org/officeDocument/2006/relationships/image" Target="../media/image25.jpeg"/><Relationship Id="rId14" Type="http://schemas.openxmlformats.org/officeDocument/2006/relationships/image" Target="../media/image30.png"/><Relationship Id="rId22" Type="http://schemas.openxmlformats.org/officeDocument/2006/relationships/image" Target="../media/image38.jpeg"/><Relationship Id="rId27" Type="http://schemas.openxmlformats.org/officeDocument/2006/relationships/image" Target="../media/image43.jpeg"/><Relationship Id="rId30" Type="http://schemas.openxmlformats.org/officeDocument/2006/relationships/image" Target="../media/image45.png"/><Relationship Id="rId35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70.jpeg"/><Relationship Id="rId7" Type="http://schemas.openxmlformats.org/officeDocument/2006/relationships/image" Target="../media/image72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image" Target="../media/image58.png"/><Relationship Id="rId5" Type="http://schemas.openxmlformats.org/officeDocument/2006/relationships/image" Target="../media/image71.jpeg"/><Relationship Id="rId10" Type="http://schemas.openxmlformats.org/officeDocument/2006/relationships/slide" Target="slide2.xml"/><Relationship Id="rId4" Type="http://schemas.openxmlformats.org/officeDocument/2006/relationships/slide" Target="slide20.xml"/><Relationship Id="rId9" Type="http://schemas.openxmlformats.org/officeDocument/2006/relationships/image" Target="../media/image7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slide" Target="slide19.xml"/><Relationship Id="rId7" Type="http://schemas.openxmlformats.org/officeDocument/2006/relationships/slide" Target="slide21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slide" Target="slide20.xml"/><Relationship Id="rId10" Type="http://schemas.openxmlformats.org/officeDocument/2006/relationships/image" Target="../media/image73.jpeg"/><Relationship Id="rId4" Type="http://schemas.openxmlformats.org/officeDocument/2006/relationships/image" Target="../media/image70.jpeg"/><Relationship Id="rId9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10.xml"/><Relationship Id="rId7" Type="http://schemas.openxmlformats.org/officeDocument/2006/relationships/slide" Target="slide1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slide" Target="slide3.xml"/><Relationship Id="rId10" Type="http://schemas.openxmlformats.org/officeDocument/2006/relationships/image" Target="../media/image9.png"/><Relationship Id="rId4" Type="http://schemas.openxmlformats.org/officeDocument/2006/relationships/image" Target="../media/image6.jpeg"/><Relationship Id="rId9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slide" Target="slide19.xml"/><Relationship Id="rId7" Type="http://schemas.openxmlformats.org/officeDocument/2006/relationships/slide" Target="slide21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slide" Target="slide20.xml"/><Relationship Id="rId10" Type="http://schemas.openxmlformats.org/officeDocument/2006/relationships/image" Target="../media/image73.jpeg"/><Relationship Id="rId4" Type="http://schemas.openxmlformats.org/officeDocument/2006/relationships/image" Target="../media/image70.jpeg"/><Relationship Id="rId9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slide" Target="slide19.xml"/><Relationship Id="rId7" Type="http://schemas.openxmlformats.org/officeDocument/2006/relationships/slide" Target="slide21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slide" Target="slide20.xml"/><Relationship Id="rId10" Type="http://schemas.openxmlformats.org/officeDocument/2006/relationships/image" Target="../media/image73.jpeg"/><Relationship Id="rId4" Type="http://schemas.openxmlformats.org/officeDocument/2006/relationships/image" Target="../media/image70.jpeg"/><Relationship Id="rId9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jpeg"/><Relationship Id="rId39" Type="http://schemas.openxmlformats.org/officeDocument/2006/relationships/image" Target="../media/image4.png"/><Relationship Id="rId3" Type="http://schemas.openxmlformats.org/officeDocument/2006/relationships/audio" Target="file:///C:\Users\User\Desktop\&#1082;&#1086;&#1085;&#1082;&#1091;&#1088;&#1089;%20&#1044;&#1054;&#1059;\&#1056;&#1072;&#1076;&#1086;&#1089;&#1090;&#1100;%20-%20&#1088;&#1072;&#1076;&#1086;&#1089;&#1090;&#1100;%20(www.hotplayer.ru).mp3" TargetMode="External"/><Relationship Id="rId21" Type="http://schemas.openxmlformats.org/officeDocument/2006/relationships/image" Target="../media/image37.jpeg"/><Relationship Id="rId34" Type="http://schemas.openxmlformats.org/officeDocument/2006/relationships/image" Target="../media/image81.pn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5" Type="http://schemas.openxmlformats.org/officeDocument/2006/relationships/image" Target="../media/image41.jpeg"/><Relationship Id="rId33" Type="http://schemas.openxmlformats.org/officeDocument/2006/relationships/image" Target="../media/image66.png"/><Relationship Id="rId38" Type="http://schemas.openxmlformats.org/officeDocument/2006/relationships/image" Target="../media/image83.png"/><Relationship Id="rId2" Type="http://schemas.openxmlformats.org/officeDocument/2006/relationships/audio" Target="file:///C:\Users\User\Desktop\&#1082;&#1086;&#1085;&#1082;&#1091;&#1088;&#1089;%20&#1044;&#1054;&#1059;\&#1085;&#1077;%20&#1074;&#1077;&#1088;&#1085;&#1086;.mp3" TargetMode="External"/><Relationship Id="rId16" Type="http://schemas.openxmlformats.org/officeDocument/2006/relationships/image" Target="../media/image32.jpeg"/><Relationship Id="rId20" Type="http://schemas.openxmlformats.org/officeDocument/2006/relationships/image" Target="../media/image36.jpeg"/><Relationship Id="rId29" Type="http://schemas.openxmlformats.org/officeDocument/2006/relationships/image" Target="../media/image80.jpeg"/><Relationship Id="rId41" Type="http://schemas.openxmlformats.org/officeDocument/2006/relationships/audio" Target="../media/audio3.wav"/><Relationship Id="rId1" Type="http://schemas.openxmlformats.org/officeDocument/2006/relationships/audio" Target="file:///C:\Users\User\Desktop\&#1082;&#1086;&#1085;&#1082;&#1091;&#1088;&#1089;%20&#1044;&#1054;&#1059;\&#1085;&#1077;&#1090;.mp3" TargetMode="External"/><Relationship Id="rId6" Type="http://schemas.openxmlformats.org/officeDocument/2006/relationships/image" Target="../media/image78.jpeg"/><Relationship Id="rId11" Type="http://schemas.openxmlformats.org/officeDocument/2006/relationships/image" Target="../media/image27.png"/><Relationship Id="rId24" Type="http://schemas.openxmlformats.org/officeDocument/2006/relationships/image" Target="../media/image40.jpeg"/><Relationship Id="rId32" Type="http://schemas.openxmlformats.org/officeDocument/2006/relationships/image" Target="../media/image65.png"/><Relationship Id="rId37" Type="http://schemas.openxmlformats.org/officeDocument/2006/relationships/image" Target="../media/image49.png"/><Relationship Id="rId40" Type="http://schemas.openxmlformats.org/officeDocument/2006/relationships/image" Target="../media/image8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jpeg"/><Relationship Id="rId23" Type="http://schemas.openxmlformats.org/officeDocument/2006/relationships/image" Target="../media/image39.jpeg"/><Relationship Id="rId28" Type="http://schemas.openxmlformats.org/officeDocument/2006/relationships/image" Target="../media/image44.jpeg"/><Relationship Id="rId36" Type="http://schemas.openxmlformats.org/officeDocument/2006/relationships/image" Target="../media/image82.png"/><Relationship Id="rId10" Type="http://schemas.openxmlformats.org/officeDocument/2006/relationships/image" Target="../media/image26.jpeg"/><Relationship Id="rId19" Type="http://schemas.openxmlformats.org/officeDocument/2006/relationships/image" Target="../media/image79.png"/><Relationship Id="rId31" Type="http://schemas.openxmlformats.org/officeDocument/2006/relationships/image" Target="../media/image45.png"/><Relationship Id="rId4" Type="http://schemas.openxmlformats.org/officeDocument/2006/relationships/audio" Target="../media/audio5.wav"/><Relationship Id="rId9" Type="http://schemas.openxmlformats.org/officeDocument/2006/relationships/image" Target="../media/image25.jpeg"/><Relationship Id="rId14" Type="http://schemas.openxmlformats.org/officeDocument/2006/relationships/image" Target="../media/image30.png"/><Relationship Id="rId22" Type="http://schemas.openxmlformats.org/officeDocument/2006/relationships/image" Target="../media/image38.jpeg"/><Relationship Id="rId27" Type="http://schemas.openxmlformats.org/officeDocument/2006/relationships/image" Target="../media/image43.jpeg"/><Relationship Id="rId30" Type="http://schemas.openxmlformats.org/officeDocument/2006/relationships/slide" Target="slide2.xml"/><Relationship Id="rId35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%20&#1044;&#1054;&#1059;\videoplayback.avi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7.jpeg"/><Relationship Id="rId18" Type="http://schemas.openxmlformats.org/officeDocument/2006/relationships/image" Target="../media/image102.jpeg"/><Relationship Id="rId26" Type="http://schemas.openxmlformats.org/officeDocument/2006/relationships/image" Target="../media/image110.png"/><Relationship Id="rId39" Type="http://schemas.openxmlformats.org/officeDocument/2006/relationships/audio" Target="../media/audio3.wav"/><Relationship Id="rId3" Type="http://schemas.openxmlformats.org/officeDocument/2006/relationships/audio" Target="../media/audio6.wav"/><Relationship Id="rId21" Type="http://schemas.openxmlformats.org/officeDocument/2006/relationships/image" Target="../media/image105.jpeg"/><Relationship Id="rId34" Type="http://schemas.openxmlformats.org/officeDocument/2006/relationships/image" Target="../media/image117.png"/><Relationship Id="rId7" Type="http://schemas.openxmlformats.org/officeDocument/2006/relationships/image" Target="../media/image91.jpeg"/><Relationship Id="rId12" Type="http://schemas.openxmlformats.org/officeDocument/2006/relationships/image" Target="../media/image96.jpeg"/><Relationship Id="rId17" Type="http://schemas.openxmlformats.org/officeDocument/2006/relationships/image" Target="../media/image101.jpeg"/><Relationship Id="rId25" Type="http://schemas.openxmlformats.org/officeDocument/2006/relationships/image" Target="../media/image109.png"/><Relationship Id="rId33" Type="http://schemas.openxmlformats.org/officeDocument/2006/relationships/image" Target="../media/image116.png"/><Relationship Id="rId38" Type="http://schemas.openxmlformats.org/officeDocument/2006/relationships/image" Target="../media/image45.png"/><Relationship Id="rId2" Type="http://schemas.openxmlformats.org/officeDocument/2006/relationships/audio" Target="file:///C:\Users\User\Desktop\&#1082;&#1086;&#1085;&#1082;&#1091;&#1088;&#1089;%20&#1044;&#1054;&#1059;\&#1085;&#1077;&#1090;.mp3" TargetMode="External"/><Relationship Id="rId16" Type="http://schemas.openxmlformats.org/officeDocument/2006/relationships/image" Target="../media/image100.jpeg"/><Relationship Id="rId20" Type="http://schemas.openxmlformats.org/officeDocument/2006/relationships/image" Target="../media/image104.jpeg"/><Relationship Id="rId29" Type="http://schemas.openxmlformats.org/officeDocument/2006/relationships/image" Target="../media/image113.png"/><Relationship Id="rId1" Type="http://schemas.openxmlformats.org/officeDocument/2006/relationships/audio" Target="file:///C:\Users\User\Desktop\&#1082;&#1086;&#1085;&#1082;&#1091;&#1088;&#1089;%20&#1044;&#1054;&#1059;\&#1087;&#1088;&#1072;&#1074;&#1080;&#1083;&#1100;&#1085;&#1099;&#1081;%20&#1087;&#1088;&#1077;&#1076;&#1084;&#1077;&#1090;.mp3" TargetMode="Externa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24" Type="http://schemas.openxmlformats.org/officeDocument/2006/relationships/image" Target="../media/image108.png"/><Relationship Id="rId32" Type="http://schemas.openxmlformats.org/officeDocument/2006/relationships/image" Target="../media/image115.png"/><Relationship Id="rId37" Type="http://schemas.openxmlformats.org/officeDocument/2006/relationships/slide" Target="slide2.xml"/><Relationship Id="rId40" Type="http://schemas.openxmlformats.org/officeDocument/2006/relationships/image" Target="../media/image120.png"/><Relationship Id="rId5" Type="http://schemas.openxmlformats.org/officeDocument/2006/relationships/image" Target="../media/image89.jpeg"/><Relationship Id="rId15" Type="http://schemas.openxmlformats.org/officeDocument/2006/relationships/image" Target="../media/image99.jpeg"/><Relationship Id="rId23" Type="http://schemas.openxmlformats.org/officeDocument/2006/relationships/image" Target="../media/image107.png"/><Relationship Id="rId28" Type="http://schemas.openxmlformats.org/officeDocument/2006/relationships/image" Target="../media/image112.png"/><Relationship Id="rId36" Type="http://schemas.openxmlformats.org/officeDocument/2006/relationships/image" Target="../media/image119.png"/><Relationship Id="rId10" Type="http://schemas.openxmlformats.org/officeDocument/2006/relationships/image" Target="../media/image94.jpeg"/><Relationship Id="rId19" Type="http://schemas.openxmlformats.org/officeDocument/2006/relationships/image" Target="../media/image103.jpeg"/><Relationship Id="rId31" Type="http://schemas.openxmlformats.org/officeDocument/2006/relationships/image" Target="../media/image49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3.jpeg"/><Relationship Id="rId14" Type="http://schemas.openxmlformats.org/officeDocument/2006/relationships/image" Target="../media/image98.jpeg"/><Relationship Id="rId22" Type="http://schemas.openxmlformats.org/officeDocument/2006/relationships/image" Target="../media/image106.png"/><Relationship Id="rId27" Type="http://schemas.openxmlformats.org/officeDocument/2006/relationships/image" Target="../media/image111.png"/><Relationship Id="rId30" Type="http://schemas.openxmlformats.org/officeDocument/2006/relationships/image" Target="../media/image114.png"/><Relationship Id="rId35" Type="http://schemas.openxmlformats.org/officeDocument/2006/relationships/image" Target="../media/image1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12" Type="http://schemas.openxmlformats.org/officeDocument/2006/relationships/image" Target="../media/image1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2.xml"/><Relationship Id="rId5" Type="http://schemas.openxmlformats.org/officeDocument/2006/relationships/image" Target="../media/image12.jpeg"/><Relationship Id="rId10" Type="http://schemas.openxmlformats.org/officeDocument/2006/relationships/image" Target="../media/image15.jpeg"/><Relationship Id="rId4" Type="http://schemas.openxmlformats.org/officeDocument/2006/relationships/slide" Target="slide6.xml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5.xml"/><Relationship Id="rId7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slide" Target="slide6.xml"/><Relationship Id="rId10" Type="http://schemas.openxmlformats.org/officeDocument/2006/relationships/image" Target="../media/image15.jpeg"/><Relationship Id="rId4" Type="http://schemas.openxmlformats.org/officeDocument/2006/relationships/image" Target="../media/image11.jpe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5.xml"/><Relationship Id="rId7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slide" Target="slide6.xml"/><Relationship Id="rId10" Type="http://schemas.openxmlformats.org/officeDocument/2006/relationships/image" Target="../media/image15.jpeg"/><Relationship Id="rId4" Type="http://schemas.openxmlformats.org/officeDocument/2006/relationships/image" Target="../media/image11.jpe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2.jpeg"/><Relationship Id="rId10" Type="http://schemas.openxmlformats.org/officeDocument/2006/relationships/image" Target="../media/image19.jpeg"/><Relationship Id="rId4" Type="http://schemas.openxmlformats.org/officeDocument/2006/relationships/slide" Target="slide6.xml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18" Type="http://schemas.openxmlformats.org/officeDocument/2006/relationships/image" Target="../media/image33.jpeg"/><Relationship Id="rId26" Type="http://schemas.openxmlformats.org/officeDocument/2006/relationships/image" Target="../media/image41.jpeg"/><Relationship Id="rId39" Type="http://schemas.openxmlformats.org/officeDocument/2006/relationships/audio" Target="../media/audio3.wav"/><Relationship Id="rId3" Type="http://schemas.openxmlformats.org/officeDocument/2006/relationships/audio" Target="../media/audio1.wav"/><Relationship Id="rId21" Type="http://schemas.openxmlformats.org/officeDocument/2006/relationships/image" Target="../media/image36.jpeg"/><Relationship Id="rId34" Type="http://schemas.openxmlformats.org/officeDocument/2006/relationships/image" Target="../media/image48.pn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17" Type="http://schemas.openxmlformats.org/officeDocument/2006/relationships/image" Target="../media/image32.jpeg"/><Relationship Id="rId25" Type="http://schemas.openxmlformats.org/officeDocument/2006/relationships/image" Target="../media/image40.jpeg"/><Relationship Id="rId33" Type="http://schemas.openxmlformats.org/officeDocument/2006/relationships/image" Target="../media/image47.png"/><Relationship Id="rId38" Type="http://schemas.openxmlformats.org/officeDocument/2006/relationships/image" Target="../media/image51.png"/><Relationship Id="rId2" Type="http://schemas.openxmlformats.org/officeDocument/2006/relationships/audio" Target="file:///C:\Users\User\Desktop\&#1082;&#1086;&#1085;&#1082;&#1091;&#1088;&#1089;%20&#1044;&#1054;&#1059;\&#1056;&#1072;&#1076;&#1086;&#1089;&#1090;&#1100;%20-%20&#1088;&#1072;&#1076;&#1086;&#1089;&#1090;&#1100;%20(www.hotplayer.ru).mp3" TargetMode="External"/><Relationship Id="rId16" Type="http://schemas.openxmlformats.org/officeDocument/2006/relationships/image" Target="../media/image31.jpeg"/><Relationship Id="rId20" Type="http://schemas.openxmlformats.org/officeDocument/2006/relationships/image" Target="../media/image35.jpeg"/><Relationship Id="rId29" Type="http://schemas.openxmlformats.org/officeDocument/2006/relationships/image" Target="../media/image44.jpeg"/><Relationship Id="rId1" Type="http://schemas.openxmlformats.org/officeDocument/2006/relationships/audio" Target="file:///C:\Users\User\Desktop\&#1082;&#1086;&#1085;&#1082;&#1091;&#1088;&#1089;%20&#1044;&#1054;&#1059;\&#1088;&#1072;&#1079;&#1086;&#1095;&#1072;&#1088;&#1086;&#1074;&#1072;&#1085;&#1080;&#1077;.mp3" TargetMode="Externa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24" Type="http://schemas.openxmlformats.org/officeDocument/2006/relationships/image" Target="../media/image39.jpeg"/><Relationship Id="rId32" Type="http://schemas.openxmlformats.org/officeDocument/2006/relationships/image" Target="../media/image46.png"/><Relationship Id="rId37" Type="http://schemas.openxmlformats.org/officeDocument/2006/relationships/image" Target="../media/image50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0.png"/><Relationship Id="rId23" Type="http://schemas.openxmlformats.org/officeDocument/2006/relationships/image" Target="../media/image38.jpeg"/><Relationship Id="rId28" Type="http://schemas.openxmlformats.org/officeDocument/2006/relationships/image" Target="../media/image43.jpeg"/><Relationship Id="rId36" Type="http://schemas.openxmlformats.org/officeDocument/2006/relationships/image" Target="../media/image4.png"/><Relationship Id="rId10" Type="http://schemas.openxmlformats.org/officeDocument/2006/relationships/image" Target="../media/image25.jpeg"/><Relationship Id="rId19" Type="http://schemas.openxmlformats.org/officeDocument/2006/relationships/image" Target="../media/image34.png"/><Relationship Id="rId31" Type="http://schemas.openxmlformats.org/officeDocument/2006/relationships/image" Target="../media/image45.png"/><Relationship Id="rId4" Type="http://schemas.openxmlformats.org/officeDocument/2006/relationships/audio" Target="../media/audio2.wav"/><Relationship Id="rId9" Type="http://schemas.openxmlformats.org/officeDocument/2006/relationships/image" Target="../media/image24.jpeg"/><Relationship Id="rId14" Type="http://schemas.openxmlformats.org/officeDocument/2006/relationships/image" Target="../media/image29.png"/><Relationship Id="rId22" Type="http://schemas.openxmlformats.org/officeDocument/2006/relationships/image" Target="../media/image37.jpeg"/><Relationship Id="rId27" Type="http://schemas.openxmlformats.org/officeDocument/2006/relationships/image" Target="../media/image42.jpeg"/><Relationship Id="rId30" Type="http://schemas.openxmlformats.org/officeDocument/2006/relationships/slide" Target="slide2.xml"/><Relationship Id="rId35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642918"/>
            <a:ext cx="70730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«Где родился, там и пригодился»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(виртуальная прогулка по городу)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571472" y="6429396"/>
            <a:ext cx="357190" cy="256598"/>
          </a:xfrm>
          <a:prstGeom prst="actionButtonForwardNex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город золот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5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214290"/>
            <a:ext cx="2545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СОШ № 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ШКОЛА 6.jpg"/>
          <p:cNvPicPr>
            <a:picLocks noChangeAspect="1"/>
          </p:cNvPicPr>
          <p:nvPr/>
        </p:nvPicPr>
        <p:blipFill>
          <a:blip r:embed="rId2"/>
          <a:srcRect b="8910"/>
          <a:stretch>
            <a:fillRect/>
          </a:stretch>
        </p:blipFill>
        <p:spPr>
          <a:xfrm>
            <a:off x="928662" y="1214422"/>
            <a:ext cx="7429552" cy="5075657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17026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1785950" cy="1339463"/>
          </a:xfrm>
          <a:prstGeom prst="rect">
            <a:avLst/>
          </a:prstGeom>
        </p:spPr>
      </p:pic>
      <p:pic>
        <p:nvPicPr>
          <p:cNvPr id="3" name="Рисунок 2" descr="техничка в школе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l="25924" b="16868"/>
          <a:stretch>
            <a:fillRect/>
          </a:stretch>
        </p:blipFill>
        <p:spPr>
          <a:xfrm>
            <a:off x="285720" y="5143512"/>
            <a:ext cx="1802871" cy="1357321"/>
          </a:xfrm>
          <a:prstGeom prst="rect">
            <a:avLst/>
          </a:prstGeom>
        </p:spPr>
      </p:pic>
      <p:pic>
        <p:nvPicPr>
          <p:cNvPr id="4" name="Рисунок 3" descr="охраник школа.jpg_large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r="13715"/>
          <a:stretch>
            <a:fillRect/>
          </a:stretch>
        </p:blipFill>
        <p:spPr>
          <a:xfrm>
            <a:off x="285720" y="1928802"/>
            <a:ext cx="1785950" cy="1377740"/>
          </a:xfrm>
          <a:prstGeom prst="rect">
            <a:avLst/>
          </a:prstGeom>
        </p:spPr>
      </p:pic>
      <p:pic>
        <p:nvPicPr>
          <p:cNvPr id="5" name="Рисунок 4" descr="гардироб шко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20" y="3571876"/>
            <a:ext cx="1785950" cy="1340313"/>
          </a:xfrm>
          <a:prstGeom prst="rect">
            <a:avLst/>
          </a:prstGeom>
        </p:spPr>
      </p:pic>
      <p:pic>
        <p:nvPicPr>
          <p:cNvPr id="6" name="Рисунок 5" descr="P117026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57422" y="1071546"/>
            <a:ext cx="6548481" cy="4911363"/>
          </a:xfrm>
          <a:prstGeom prst="rect">
            <a:avLst/>
          </a:prstGeom>
        </p:spPr>
      </p:pic>
      <p:pic>
        <p:nvPicPr>
          <p:cNvPr id="7" name="Picture 2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15338" y="142852"/>
            <a:ext cx="6199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Школьный звонок - звонок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sp>
        <p:nvSpPr>
          <p:cNvPr id="11" name="Управляющая кнопка: звук 10">
            <a:hlinkClick r:id="" action="ppaction://noaction" highlightClick="1"/>
          </p:cNvPr>
          <p:cNvSpPr/>
          <p:nvPr/>
        </p:nvSpPr>
        <p:spPr>
          <a:xfrm>
            <a:off x="2357422" y="6429396"/>
            <a:ext cx="428628" cy="328036"/>
          </a:xfrm>
          <a:prstGeom prst="actionButtonSou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8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храник школа.jpg_large"/>
          <p:cNvPicPr>
            <a:picLocks noChangeAspect="1"/>
          </p:cNvPicPr>
          <p:nvPr/>
        </p:nvPicPr>
        <p:blipFill>
          <a:blip r:embed="rId2"/>
          <a:srcRect r="13715"/>
          <a:stretch>
            <a:fillRect/>
          </a:stretch>
        </p:blipFill>
        <p:spPr>
          <a:xfrm>
            <a:off x="2357422" y="1071546"/>
            <a:ext cx="6572296" cy="5070083"/>
          </a:xfrm>
          <a:prstGeom prst="rect">
            <a:avLst/>
          </a:prstGeom>
        </p:spPr>
      </p:pic>
      <p:pic>
        <p:nvPicPr>
          <p:cNvPr id="3" name="Рисунок 2" descr="P117026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1785950" cy="1339463"/>
          </a:xfrm>
          <a:prstGeom prst="rect">
            <a:avLst/>
          </a:prstGeom>
        </p:spPr>
      </p:pic>
      <p:pic>
        <p:nvPicPr>
          <p:cNvPr id="4" name="Рисунок 3" descr="техничка в школе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l="25924" b="16868"/>
          <a:stretch>
            <a:fillRect/>
          </a:stretch>
        </p:blipFill>
        <p:spPr>
          <a:xfrm>
            <a:off x="285720" y="5143512"/>
            <a:ext cx="1802871" cy="1357321"/>
          </a:xfrm>
          <a:prstGeom prst="rect">
            <a:avLst/>
          </a:prstGeom>
        </p:spPr>
      </p:pic>
      <p:pic>
        <p:nvPicPr>
          <p:cNvPr id="5" name="Рисунок 4" descr="охраник школа.jpg_large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r="13715"/>
          <a:stretch>
            <a:fillRect/>
          </a:stretch>
        </p:blipFill>
        <p:spPr>
          <a:xfrm>
            <a:off x="285720" y="1928802"/>
            <a:ext cx="1785950" cy="1377740"/>
          </a:xfrm>
          <a:prstGeom prst="rect">
            <a:avLst/>
          </a:prstGeom>
        </p:spPr>
      </p:pic>
      <p:pic>
        <p:nvPicPr>
          <p:cNvPr id="6" name="Рисунок 5" descr="гардироб шко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20" y="3571876"/>
            <a:ext cx="1785950" cy="13403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ардироб школ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071546"/>
            <a:ext cx="6572296" cy="4932352"/>
          </a:xfrm>
          <a:prstGeom prst="rect">
            <a:avLst/>
          </a:prstGeom>
        </p:spPr>
      </p:pic>
      <p:pic>
        <p:nvPicPr>
          <p:cNvPr id="3" name="Рисунок 2" descr="P117026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1785950" cy="1339463"/>
          </a:xfrm>
          <a:prstGeom prst="rect">
            <a:avLst/>
          </a:prstGeom>
        </p:spPr>
      </p:pic>
      <p:pic>
        <p:nvPicPr>
          <p:cNvPr id="4" name="Рисунок 3" descr="техничка в школе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l="25924" b="16868"/>
          <a:stretch>
            <a:fillRect/>
          </a:stretch>
        </p:blipFill>
        <p:spPr>
          <a:xfrm>
            <a:off x="285720" y="5143512"/>
            <a:ext cx="1802871" cy="1357321"/>
          </a:xfrm>
          <a:prstGeom prst="rect">
            <a:avLst/>
          </a:prstGeom>
        </p:spPr>
      </p:pic>
      <p:pic>
        <p:nvPicPr>
          <p:cNvPr id="5" name="Рисунок 4" descr="охраник школа.jpg_large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r="13715"/>
          <a:stretch>
            <a:fillRect/>
          </a:stretch>
        </p:blipFill>
        <p:spPr>
          <a:xfrm>
            <a:off x="285720" y="1928802"/>
            <a:ext cx="1785950" cy="1377740"/>
          </a:xfrm>
          <a:prstGeom prst="rect">
            <a:avLst/>
          </a:prstGeom>
        </p:spPr>
      </p:pic>
      <p:pic>
        <p:nvPicPr>
          <p:cNvPr id="6" name="Рисунок 5" descr="гардироб шко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20" y="3571876"/>
            <a:ext cx="1785950" cy="13403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хничка в школе.jpg"/>
          <p:cNvPicPr>
            <a:picLocks noChangeAspect="1"/>
          </p:cNvPicPr>
          <p:nvPr/>
        </p:nvPicPr>
        <p:blipFill>
          <a:blip r:embed="rId2"/>
          <a:srcRect l="25924" b="16868"/>
          <a:stretch>
            <a:fillRect/>
          </a:stretch>
        </p:blipFill>
        <p:spPr>
          <a:xfrm>
            <a:off x="2357422" y="1071546"/>
            <a:ext cx="6547273" cy="4929222"/>
          </a:xfrm>
          <a:prstGeom prst="rect">
            <a:avLst/>
          </a:prstGeom>
        </p:spPr>
      </p:pic>
      <p:pic>
        <p:nvPicPr>
          <p:cNvPr id="3" name="Рисунок 2" descr="P117026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1785950" cy="1339463"/>
          </a:xfrm>
          <a:prstGeom prst="rect">
            <a:avLst/>
          </a:prstGeom>
        </p:spPr>
      </p:pic>
      <p:pic>
        <p:nvPicPr>
          <p:cNvPr id="4" name="Рисунок 3" descr="техничка в школе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 l="25924" b="16868"/>
          <a:stretch>
            <a:fillRect/>
          </a:stretch>
        </p:blipFill>
        <p:spPr>
          <a:xfrm>
            <a:off x="285720" y="5143512"/>
            <a:ext cx="1802871" cy="1357321"/>
          </a:xfrm>
          <a:prstGeom prst="rect">
            <a:avLst/>
          </a:prstGeom>
        </p:spPr>
      </p:pic>
      <p:pic>
        <p:nvPicPr>
          <p:cNvPr id="5" name="Рисунок 4" descr="охраник школа.jpg_large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r="13715"/>
          <a:stretch>
            <a:fillRect/>
          </a:stretch>
        </p:blipFill>
        <p:spPr>
          <a:xfrm>
            <a:off x="285720" y="1928802"/>
            <a:ext cx="1785950" cy="1377740"/>
          </a:xfrm>
          <a:prstGeom prst="rect">
            <a:avLst/>
          </a:prstGeom>
        </p:spPr>
      </p:pic>
      <p:pic>
        <p:nvPicPr>
          <p:cNvPr id="6" name="Рисунок 5" descr="гардироб шко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5720" y="3571876"/>
            <a:ext cx="1785950" cy="1340313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читель 0.jpg"/>
          <p:cNvPicPr>
            <a:picLocks noChangeAspect="1"/>
          </p:cNvPicPr>
          <p:nvPr/>
        </p:nvPicPr>
        <p:blipFill>
          <a:blip r:embed="rId2"/>
          <a:srcRect l="3125" t="2344" r="3124" b="2734"/>
          <a:stretch>
            <a:fillRect/>
          </a:stretch>
        </p:blipFill>
        <p:spPr>
          <a:xfrm>
            <a:off x="571472" y="428604"/>
            <a:ext cx="4286280" cy="5786478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857232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Мелом пишет и рисует,</a:t>
            </a:r>
            <a:br>
              <a:rPr lang="ru-RU" dirty="0" smtClean="0"/>
            </a:br>
            <a:r>
              <a:rPr lang="ru-RU" dirty="0" smtClean="0"/>
              <a:t>И с ошибками воюет,</a:t>
            </a:r>
            <a:br>
              <a:rPr lang="ru-RU" dirty="0" smtClean="0"/>
            </a:br>
            <a:r>
              <a:rPr lang="ru-RU" dirty="0" smtClean="0"/>
              <a:t>Учит думать, размышлять,</a:t>
            </a:r>
            <a:br>
              <a:rPr lang="ru-RU" dirty="0" smtClean="0"/>
            </a:br>
            <a:r>
              <a:rPr lang="ru-RU" dirty="0" smtClean="0"/>
              <a:t>Как ее, ребята, звать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643182"/>
            <a:ext cx="3857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Мы учим детишек читать и писать,</a:t>
            </a:r>
            <a:br>
              <a:rPr lang="ru-RU" dirty="0" smtClean="0"/>
            </a:br>
            <a:r>
              <a:rPr lang="ru-RU" dirty="0" smtClean="0"/>
              <a:t>Природу любить, стариков уважать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4214818"/>
            <a:ext cx="2857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Громко прозвенел звонок,</a:t>
            </a:r>
            <a:br>
              <a:rPr lang="ru-RU" dirty="0" smtClean="0"/>
            </a:br>
            <a:r>
              <a:rPr lang="ru-RU" dirty="0" smtClean="0"/>
              <a:t>В классе начался урок.</a:t>
            </a:r>
            <a:br>
              <a:rPr lang="ru-RU" dirty="0" smtClean="0"/>
            </a:br>
            <a:r>
              <a:rPr lang="ru-RU" dirty="0" smtClean="0"/>
              <a:t>Знает школьник и родитель —</a:t>
            </a:r>
            <a:br>
              <a:rPr lang="ru-RU" dirty="0" smtClean="0"/>
            </a:br>
            <a:r>
              <a:rPr lang="ru-RU" dirty="0" smtClean="0"/>
              <a:t>Проведет урок...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3000"/>
            <a:lum/>
          </a:blip>
          <a:srcRect/>
          <a:stretch>
            <a:fillRect t="-28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есы.png"/>
          <p:cNvPicPr>
            <a:picLocks noChangeAspect="1"/>
          </p:cNvPicPr>
          <p:nvPr/>
        </p:nvPicPr>
        <p:blipFill>
          <a:blip r:embed="rId7" cstate="print"/>
          <a:srcRect t="9778" b="15906"/>
          <a:stretch>
            <a:fillRect/>
          </a:stretch>
        </p:blipFill>
        <p:spPr>
          <a:xfrm>
            <a:off x="4143372" y="642918"/>
            <a:ext cx="785818" cy="583988"/>
          </a:xfrm>
          <a:prstGeom prst="rect">
            <a:avLst/>
          </a:prstGeom>
        </p:spPr>
      </p:pic>
      <p:pic>
        <p:nvPicPr>
          <p:cNvPr id="5" name="Рисунок 4" descr="весы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0232" y="4929198"/>
            <a:ext cx="1000132" cy="827270"/>
          </a:xfrm>
          <a:prstGeom prst="rect">
            <a:avLst/>
          </a:prstGeom>
        </p:spPr>
      </p:pic>
      <p:pic>
        <p:nvPicPr>
          <p:cNvPr id="6" name="Рисунок 5" descr="витрин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01024" y="3500438"/>
            <a:ext cx="834376" cy="984514"/>
          </a:xfrm>
          <a:prstGeom prst="rect">
            <a:avLst/>
          </a:prstGeom>
        </p:spPr>
      </p:pic>
      <p:pic>
        <p:nvPicPr>
          <p:cNvPr id="7" name="Рисунок 6" descr="деньг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86578" y="357166"/>
            <a:ext cx="807438" cy="352413"/>
          </a:xfrm>
          <a:prstGeom prst="rect">
            <a:avLst/>
          </a:prstGeom>
        </p:spPr>
      </p:pic>
      <p:pic>
        <p:nvPicPr>
          <p:cNvPr id="8" name="Рисунок 7" descr="карзинка 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929586" y="1785926"/>
            <a:ext cx="785818" cy="785818"/>
          </a:xfrm>
          <a:prstGeom prst="rect">
            <a:avLst/>
          </a:prstGeom>
        </p:spPr>
      </p:pic>
      <p:pic>
        <p:nvPicPr>
          <p:cNvPr id="9" name="Рисунок 8" descr="пакет.jpg"/>
          <p:cNvPicPr>
            <a:picLocks noChangeAspect="1"/>
          </p:cNvPicPr>
          <p:nvPr/>
        </p:nvPicPr>
        <p:blipFill>
          <a:blip r:embed="rId12" cstate="print"/>
          <a:srcRect l="19562" r="22535"/>
          <a:stretch>
            <a:fillRect/>
          </a:stretch>
        </p:blipFill>
        <p:spPr>
          <a:xfrm>
            <a:off x="428596" y="4214818"/>
            <a:ext cx="739218" cy="1214422"/>
          </a:xfrm>
          <a:prstGeom prst="rect">
            <a:avLst/>
          </a:prstGeom>
        </p:spPr>
      </p:pic>
      <p:pic>
        <p:nvPicPr>
          <p:cNvPr id="10" name="Рисунок 9" descr="тележка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71868" y="3857628"/>
            <a:ext cx="785818" cy="723749"/>
          </a:xfrm>
          <a:prstGeom prst="rect">
            <a:avLst/>
          </a:prstGeom>
        </p:spPr>
      </p:pic>
      <p:pic>
        <p:nvPicPr>
          <p:cNvPr id="11" name="Рисунок 10" descr="товар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29454" y="928670"/>
            <a:ext cx="941003" cy="631507"/>
          </a:xfrm>
          <a:prstGeom prst="rect">
            <a:avLst/>
          </a:prstGeom>
        </p:spPr>
      </p:pic>
      <p:pic>
        <p:nvPicPr>
          <p:cNvPr id="12" name="Рисунок 11" descr="ценник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00628" y="3929066"/>
            <a:ext cx="714380" cy="714380"/>
          </a:xfrm>
          <a:prstGeom prst="rect">
            <a:avLst/>
          </a:prstGeom>
        </p:spPr>
      </p:pic>
      <p:pic>
        <p:nvPicPr>
          <p:cNvPr id="13" name="Рисунок 12" descr="глобус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143504" y="142852"/>
            <a:ext cx="714380" cy="714380"/>
          </a:xfrm>
          <a:prstGeom prst="rect">
            <a:avLst/>
          </a:prstGeom>
        </p:spPr>
      </p:pic>
      <p:pic>
        <p:nvPicPr>
          <p:cNvPr id="14" name="Рисунок 13" descr="дневник.jpg"/>
          <p:cNvPicPr>
            <a:picLocks noChangeAspect="1"/>
          </p:cNvPicPr>
          <p:nvPr/>
        </p:nvPicPr>
        <p:blipFill>
          <a:blip r:embed="rId17" cstate="print"/>
          <a:srcRect t="10000" b="4998"/>
          <a:stretch>
            <a:fillRect/>
          </a:stretch>
        </p:blipFill>
        <p:spPr>
          <a:xfrm>
            <a:off x="714348" y="5786454"/>
            <a:ext cx="857255" cy="624802"/>
          </a:xfrm>
          <a:prstGeom prst="rect">
            <a:avLst/>
          </a:prstGeom>
        </p:spPr>
      </p:pic>
      <p:pic>
        <p:nvPicPr>
          <p:cNvPr id="15" name="Рисунок 14" descr="карандаши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714480" y="3786190"/>
            <a:ext cx="1271732" cy="485769"/>
          </a:xfrm>
          <a:prstGeom prst="rect">
            <a:avLst/>
          </a:prstGeom>
        </p:spPr>
      </p:pic>
      <p:pic>
        <p:nvPicPr>
          <p:cNvPr id="16" name="Рисунок 15" descr="мел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143900" y="714356"/>
            <a:ext cx="642932" cy="642932"/>
          </a:xfrm>
          <a:prstGeom prst="rect">
            <a:avLst/>
          </a:prstGeom>
        </p:spPr>
      </p:pic>
      <p:pic>
        <p:nvPicPr>
          <p:cNvPr id="17" name="Рисунок 16" descr="тетради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429388" y="1785926"/>
            <a:ext cx="799712" cy="799712"/>
          </a:xfrm>
          <a:prstGeom prst="rect">
            <a:avLst/>
          </a:prstGeom>
        </p:spPr>
      </p:pic>
      <p:pic>
        <p:nvPicPr>
          <p:cNvPr id="18" name="Рисунок 17" descr="указка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572132" y="1071546"/>
            <a:ext cx="642942" cy="386569"/>
          </a:xfrm>
          <a:prstGeom prst="rect">
            <a:avLst/>
          </a:prstGeom>
        </p:spPr>
      </p:pic>
      <p:pic>
        <p:nvPicPr>
          <p:cNvPr id="19" name="Рисунок 18" descr="учебники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643306" y="1500174"/>
            <a:ext cx="928688" cy="632884"/>
          </a:xfrm>
          <a:prstGeom prst="rect">
            <a:avLst/>
          </a:prstGeom>
        </p:spPr>
      </p:pic>
      <p:pic>
        <p:nvPicPr>
          <p:cNvPr id="20" name="Рисунок 19" descr="аптечка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2857488" y="142852"/>
            <a:ext cx="857256" cy="770388"/>
          </a:xfrm>
          <a:prstGeom prst="rect">
            <a:avLst/>
          </a:prstGeom>
        </p:spPr>
      </p:pic>
      <p:pic>
        <p:nvPicPr>
          <p:cNvPr id="21" name="Рисунок 20" descr="бинты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42844" y="3071810"/>
            <a:ext cx="1000100" cy="505842"/>
          </a:xfrm>
          <a:prstGeom prst="rect">
            <a:avLst/>
          </a:prstGeom>
        </p:spPr>
      </p:pic>
      <p:pic>
        <p:nvPicPr>
          <p:cNvPr id="22" name="Рисунок 21" descr="градусник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14282" y="1785926"/>
            <a:ext cx="928694" cy="619541"/>
          </a:xfrm>
          <a:prstGeom prst="rect">
            <a:avLst/>
          </a:prstGeom>
        </p:spPr>
      </p:pic>
      <p:pic>
        <p:nvPicPr>
          <p:cNvPr id="23" name="Рисунок 22" descr="тонометр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143504" y="1857364"/>
            <a:ext cx="1023918" cy="709063"/>
          </a:xfrm>
          <a:prstGeom prst="rect">
            <a:avLst/>
          </a:prstGeom>
        </p:spPr>
      </p:pic>
      <p:pic>
        <p:nvPicPr>
          <p:cNvPr id="24" name="Рисунок 23" descr="фанендоскоп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642910" y="214290"/>
            <a:ext cx="1139925" cy="640638"/>
          </a:xfrm>
          <a:prstGeom prst="rect">
            <a:avLst/>
          </a:prstGeom>
        </p:spPr>
      </p:pic>
      <p:pic>
        <p:nvPicPr>
          <p:cNvPr id="25" name="Рисунок 24" descr="шприцы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5929322" y="3571876"/>
            <a:ext cx="1285884" cy="538464"/>
          </a:xfrm>
          <a:prstGeom prst="rect">
            <a:avLst/>
          </a:prstGeom>
        </p:spPr>
      </p:pic>
      <p:pic>
        <p:nvPicPr>
          <p:cNvPr id="26" name="Picture 2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715404" y="142852"/>
            <a:ext cx="285752" cy="23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н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1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28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29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0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1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2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3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4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5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6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3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7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8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9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0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1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2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3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4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5" name="правильно школ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6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7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8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9" name="нет шко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sp>
        <p:nvSpPr>
          <p:cNvPr id="50" name="Управляющая кнопка: звук 49">
            <a:hlinkClick r:id="" action="ppaction://noaction" highlightClick="1">
              <a:snd r:embed="rId36" name="applause.wav" builtIn="1"/>
            </a:hlinkClick>
          </p:cNvPr>
          <p:cNvSpPr/>
          <p:nvPr/>
        </p:nvSpPr>
        <p:spPr>
          <a:xfrm>
            <a:off x="3214678" y="6429396"/>
            <a:ext cx="500066" cy="328036"/>
          </a:xfrm>
          <a:prstGeom prst="actionButtonSou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3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52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52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52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04907 L 0.0717 0.7421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34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26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263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52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03143 0.62986 " pathEditMode="relative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263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263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652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4467 L -0.26024 0.6638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30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8263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263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652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463 L 0.22413 0.5395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24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263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63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652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0.05532 L -0.07362 0.47523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1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8263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63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6525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6525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6525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27 -0.00092 L 0.54045 -0.0849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-4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826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263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6525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8 -0.00347 L 0.40851 0.20648 " pathEditMode="relative" ptsTypes="AA">
                                      <p:cBhvr>
                                        <p:cTn id="1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8263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263"/>
                            </p:stCondLst>
                            <p:childTnLst>
                              <p:par>
                                <p:cTn id="1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6525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6525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0" dur="6525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6525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2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690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ская полеклиника.jpg"/>
          <p:cNvPicPr>
            <a:picLocks noChangeAspect="1"/>
          </p:cNvPicPr>
          <p:nvPr/>
        </p:nvPicPr>
        <p:blipFill>
          <a:blip r:embed="rId2"/>
          <a:srcRect b="17730"/>
          <a:stretch>
            <a:fillRect/>
          </a:stretch>
        </p:blipFill>
        <p:spPr>
          <a:xfrm>
            <a:off x="928662" y="1428736"/>
            <a:ext cx="7409823" cy="45720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108" y="214290"/>
            <a:ext cx="5346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Детская поликлиника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дсестра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9554" r="6916"/>
          <a:stretch>
            <a:fillRect/>
          </a:stretch>
        </p:blipFill>
        <p:spPr>
          <a:xfrm>
            <a:off x="285719" y="2086064"/>
            <a:ext cx="1643075" cy="1312145"/>
          </a:xfrm>
          <a:prstGeom prst="rect">
            <a:avLst/>
          </a:prstGeom>
        </p:spPr>
      </p:pic>
      <p:pic>
        <p:nvPicPr>
          <p:cNvPr id="4" name="Рисунок 3" descr="лаборант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714752"/>
            <a:ext cx="1650997" cy="1238248"/>
          </a:xfrm>
          <a:prstGeom prst="rect">
            <a:avLst/>
          </a:prstGeom>
        </p:spPr>
      </p:pic>
      <p:pic>
        <p:nvPicPr>
          <p:cNvPr id="5" name="Рисунок 4" descr="регистратор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5286388"/>
            <a:ext cx="1738325" cy="1303744"/>
          </a:xfrm>
          <a:prstGeom prst="rect">
            <a:avLst/>
          </a:prstGeom>
        </p:spPr>
      </p:pic>
      <p:pic>
        <p:nvPicPr>
          <p:cNvPr id="10" name="Рисунок 9" descr="врач1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rcRect r="8620"/>
          <a:stretch>
            <a:fillRect/>
          </a:stretch>
        </p:blipFill>
        <p:spPr>
          <a:xfrm>
            <a:off x="285720" y="500042"/>
            <a:ext cx="1714512" cy="1325872"/>
          </a:xfrm>
          <a:prstGeom prst="rect">
            <a:avLst/>
          </a:prstGeom>
        </p:spPr>
      </p:pic>
      <p:pic>
        <p:nvPicPr>
          <p:cNvPr id="11" name="Рисунок 10" descr="врач1.jpg"/>
          <p:cNvPicPr>
            <a:picLocks noChangeAspect="1"/>
          </p:cNvPicPr>
          <p:nvPr/>
        </p:nvPicPr>
        <p:blipFill>
          <a:blip r:embed="rId9"/>
          <a:srcRect r="8620"/>
          <a:stretch>
            <a:fillRect/>
          </a:stretch>
        </p:blipFill>
        <p:spPr>
          <a:xfrm>
            <a:off x="2214546" y="785794"/>
            <a:ext cx="6743588" cy="5214974"/>
          </a:xfrm>
          <a:prstGeom prst="rect">
            <a:avLst/>
          </a:prstGeom>
        </p:spPr>
      </p:pic>
      <p:pic>
        <p:nvPicPr>
          <p:cNvPr id="7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15338" y="142852"/>
            <a:ext cx="6199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дсестра.jpg"/>
          <p:cNvPicPr>
            <a:picLocks noChangeAspect="1"/>
          </p:cNvPicPr>
          <p:nvPr/>
        </p:nvPicPr>
        <p:blipFill>
          <a:blip r:embed="rId2"/>
          <a:srcRect l="9554" r="6916"/>
          <a:stretch>
            <a:fillRect/>
          </a:stretch>
        </p:blipFill>
        <p:spPr>
          <a:xfrm>
            <a:off x="2285984" y="642918"/>
            <a:ext cx="6619673" cy="5286412"/>
          </a:xfrm>
          <a:prstGeom prst="rect">
            <a:avLst/>
          </a:prstGeom>
        </p:spPr>
      </p:pic>
      <p:pic>
        <p:nvPicPr>
          <p:cNvPr id="4" name="Рисунок 3" descr="медсестр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9554" r="6916"/>
          <a:stretch>
            <a:fillRect/>
          </a:stretch>
        </p:blipFill>
        <p:spPr>
          <a:xfrm>
            <a:off x="285719" y="2086064"/>
            <a:ext cx="1643075" cy="1312145"/>
          </a:xfrm>
          <a:prstGeom prst="rect">
            <a:avLst/>
          </a:prstGeom>
        </p:spPr>
      </p:pic>
      <p:pic>
        <p:nvPicPr>
          <p:cNvPr id="5" name="Рисунок 4" descr="лаборант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714752"/>
            <a:ext cx="1650997" cy="1238248"/>
          </a:xfrm>
          <a:prstGeom prst="rect">
            <a:avLst/>
          </a:prstGeom>
        </p:spPr>
      </p:pic>
      <p:pic>
        <p:nvPicPr>
          <p:cNvPr id="6" name="Рисунок 5" descr="регистратор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5286388"/>
            <a:ext cx="1738325" cy="1303744"/>
          </a:xfrm>
          <a:prstGeom prst="rect">
            <a:avLst/>
          </a:prstGeom>
        </p:spPr>
      </p:pic>
      <p:pic>
        <p:nvPicPr>
          <p:cNvPr id="7" name="Рисунок 6" descr="врач1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r="8620"/>
          <a:stretch>
            <a:fillRect/>
          </a:stretch>
        </p:blipFill>
        <p:spPr>
          <a:xfrm>
            <a:off x="285720" y="500042"/>
            <a:ext cx="1714512" cy="13258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6000" t="-1000" r="-36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КОЛА 6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4071942"/>
            <a:ext cx="857256" cy="642942"/>
          </a:xfrm>
          <a:prstGeom prst="rect">
            <a:avLst/>
          </a:prstGeom>
        </p:spPr>
      </p:pic>
      <p:pic>
        <p:nvPicPr>
          <p:cNvPr id="3" name="Рисунок 2" descr="лента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6050" y="5643578"/>
            <a:ext cx="785367" cy="523067"/>
          </a:xfrm>
          <a:prstGeom prst="rect">
            <a:avLst/>
          </a:prstGeom>
        </p:spPr>
      </p:pic>
      <p:pic>
        <p:nvPicPr>
          <p:cNvPr id="4" name="Рисунок 3" descr="детская полеклиника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00166" y="3000372"/>
            <a:ext cx="857236" cy="642927"/>
          </a:xfrm>
          <a:prstGeom prst="rect">
            <a:avLst/>
          </a:prstGeom>
        </p:spPr>
      </p:pic>
      <p:pic>
        <p:nvPicPr>
          <p:cNvPr id="5" name="Рисунок 4" descr="вопрос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00496" y="1643050"/>
            <a:ext cx="1071570" cy="106989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боран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000108"/>
            <a:ext cx="6762796" cy="5072098"/>
          </a:xfrm>
          <a:prstGeom prst="rect">
            <a:avLst/>
          </a:prstGeom>
        </p:spPr>
      </p:pic>
      <p:pic>
        <p:nvPicPr>
          <p:cNvPr id="4" name="Рисунок 3" descr="медсестр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9554" r="6916"/>
          <a:stretch>
            <a:fillRect/>
          </a:stretch>
        </p:blipFill>
        <p:spPr>
          <a:xfrm>
            <a:off x="285719" y="2086064"/>
            <a:ext cx="1643075" cy="1312145"/>
          </a:xfrm>
          <a:prstGeom prst="rect">
            <a:avLst/>
          </a:prstGeom>
        </p:spPr>
      </p:pic>
      <p:pic>
        <p:nvPicPr>
          <p:cNvPr id="5" name="Рисунок 4" descr="лаборант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714752"/>
            <a:ext cx="1650997" cy="1238248"/>
          </a:xfrm>
          <a:prstGeom prst="rect">
            <a:avLst/>
          </a:prstGeom>
        </p:spPr>
      </p:pic>
      <p:pic>
        <p:nvPicPr>
          <p:cNvPr id="6" name="Рисунок 5" descr="регистратор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5286388"/>
            <a:ext cx="1738325" cy="1303744"/>
          </a:xfrm>
          <a:prstGeom prst="rect">
            <a:avLst/>
          </a:prstGeom>
        </p:spPr>
      </p:pic>
      <p:pic>
        <p:nvPicPr>
          <p:cNvPr id="7" name="Рисунок 6" descr="врач1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r="8620"/>
          <a:stretch>
            <a:fillRect/>
          </a:stretch>
        </p:blipFill>
        <p:spPr>
          <a:xfrm>
            <a:off x="285720" y="500042"/>
            <a:ext cx="1714512" cy="13258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гистрат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000108"/>
            <a:ext cx="6572295" cy="4929222"/>
          </a:xfrm>
          <a:prstGeom prst="rect">
            <a:avLst/>
          </a:prstGeom>
        </p:spPr>
      </p:pic>
      <p:pic>
        <p:nvPicPr>
          <p:cNvPr id="4" name="Рисунок 3" descr="медсестр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9554" r="6916"/>
          <a:stretch>
            <a:fillRect/>
          </a:stretch>
        </p:blipFill>
        <p:spPr>
          <a:xfrm>
            <a:off x="285719" y="2086064"/>
            <a:ext cx="1643075" cy="1312145"/>
          </a:xfrm>
          <a:prstGeom prst="rect">
            <a:avLst/>
          </a:prstGeom>
        </p:spPr>
      </p:pic>
      <p:pic>
        <p:nvPicPr>
          <p:cNvPr id="5" name="Рисунок 4" descr="лаборант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714752"/>
            <a:ext cx="1650997" cy="1238248"/>
          </a:xfrm>
          <a:prstGeom prst="rect">
            <a:avLst/>
          </a:prstGeom>
        </p:spPr>
      </p:pic>
      <p:pic>
        <p:nvPicPr>
          <p:cNvPr id="6" name="Рисунок 5" descr="регистратор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5286388"/>
            <a:ext cx="1738325" cy="1303744"/>
          </a:xfrm>
          <a:prstGeom prst="rect">
            <a:avLst/>
          </a:prstGeom>
        </p:spPr>
      </p:pic>
      <p:pic>
        <p:nvPicPr>
          <p:cNvPr id="7" name="Рисунок 6" descr="врач1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r="8620"/>
          <a:stretch>
            <a:fillRect/>
          </a:stretch>
        </p:blipFill>
        <p:spPr>
          <a:xfrm>
            <a:off x="285720" y="500042"/>
            <a:ext cx="1714512" cy="1325872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рач 0.jpg"/>
          <p:cNvPicPr>
            <a:picLocks noChangeAspect="1"/>
          </p:cNvPicPr>
          <p:nvPr/>
        </p:nvPicPr>
        <p:blipFill>
          <a:blip r:embed="rId2"/>
          <a:srcRect l="3125" t="1953" r="3125" b="1953"/>
          <a:stretch>
            <a:fillRect/>
          </a:stretch>
        </p:blipFill>
        <p:spPr>
          <a:xfrm>
            <a:off x="500034" y="571480"/>
            <a:ext cx="4286280" cy="5857916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3071810"/>
            <a:ext cx="2500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Если, что болит не плач</a:t>
            </a:r>
            <a:br>
              <a:rPr lang="ru-RU" dirty="0" smtClean="0"/>
            </a:br>
            <a:r>
              <a:rPr lang="ru-RU" dirty="0" smtClean="0"/>
              <a:t>Быстро вылечит </a:t>
            </a:r>
            <a:r>
              <a:rPr lang="ru-RU" dirty="0" smtClean="0"/>
              <a:t>нас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000108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белоснежном он халате</a:t>
            </a:r>
            <a:br>
              <a:rPr lang="ru-RU" dirty="0" smtClean="0"/>
            </a:br>
            <a:r>
              <a:rPr lang="ru-RU" dirty="0" smtClean="0"/>
              <a:t>Лечит всех больных в палате.</a:t>
            </a:r>
            <a:br>
              <a:rPr lang="ru-RU" dirty="0" smtClean="0"/>
            </a:br>
            <a:r>
              <a:rPr lang="ru-RU" dirty="0" smtClean="0"/>
              <a:t>Если вдруг беда случится,</a:t>
            </a:r>
            <a:br>
              <a:rPr lang="ru-RU" dirty="0" smtClean="0"/>
            </a:br>
            <a:r>
              <a:rPr lang="ru-RU" dirty="0" smtClean="0"/>
              <a:t>То на "скорой" он примчится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4786322"/>
            <a:ext cx="2571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Кто в дни болезней</a:t>
            </a:r>
            <a:br>
              <a:rPr lang="ru-RU" dirty="0" smtClean="0"/>
            </a:br>
            <a:r>
              <a:rPr lang="ru-RU" dirty="0" smtClean="0"/>
              <a:t>Всех полезней</a:t>
            </a:r>
            <a:br>
              <a:rPr lang="ru-RU" dirty="0" smtClean="0"/>
            </a:br>
            <a:r>
              <a:rPr lang="ru-RU" dirty="0" smtClean="0"/>
              <a:t>И лечит нас от всех</a:t>
            </a:r>
            <a:br>
              <a:rPr lang="ru-RU" dirty="0" smtClean="0"/>
            </a:br>
            <a:r>
              <a:rPr lang="ru-RU" dirty="0" smtClean="0"/>
              <a:t>Болезней?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есы.png"/>
          <p:cNvPicPr>
            <a:picLocks noChangeAspect="1"/>
          </p:cNvPicPr>
          <p:nvPr/>
        </p:nvPicPr>
        <p:blipFill>
          <a:blip r:embed="rId7" cstate="print"/>
          <a:srcRect t="9778" b="15906"/>
          <a:stretch>
            <a:fillRect/>
          </a:stretch>
        </p:blipFill>
        <p:spPr>
          <a:xfrm>
            <a:off x="4143372" y="642918"/>
            <a:ext cx="785818" cy="583988"/>
          </a:xfrm>
          <a:prstGeom prst="rect">
            <a:avLst/>
          </a:prstGeom>
        </p:spPr>
      </p:pic>
      <p:pic>
        <p:nvPicPr>
          <p:cNvPr id="5" name="Рисунок 4" descr="весы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72198" y="5000636"/>
            <a:ext cx="1000132" cy="827270"/>
          </a:xfrm>
          <a:prstGeom prst="rect">
            <a:avLst/>
          </a:prstGeom>
        </p:spPr>
      </p:pic>
      <p:pic>
        <p:nvPicPr>
          <p:cNvPr id="6" name="Рисунок 5" descr="витрин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4810" y="3571876"/>
            <a:ext cx="834376" cy="984514"/>
          </a:xfrm>
          <a:prstGeom prst="rect">
            <a:avLst/>
          </a:prstGeom>
        </p:spPr>
      </p:pic>
      <p:pic>
        <p:nvPicPr>
          <p:cNvPr id="7" name="Рисунок 6" descr="деньг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86578" y="357166"/>
            <a:ext cx="807438" cy="352413"/>
          </a:xfrm>
          <a:prstGeom prst="rect">
            <a:avLst/>
          </a:prstGeom>
        </p:spPr>
      </p:pic>
      <p:pic>
        <p:nvPicPr>
          <p:cNvPr id="8" name="Рисунок 7" descr="карзинка 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071670" y="5500702"/>
            <a:ext cx="785818" cy="785818"/>
          </a:xfrm>
          <a:prstGeom prst="rect">
            <a:avLst/>
          </a:prstGeom>
        </p:spPr>
      </p:pic>
      <p:pic>
        <p:nvPicPr>
          <p:cNvPr id="9" name="Рисунок 8" descr="пакет.jpg"/>
          <p:cNvPicPr>
            <a:picLocks noChangeAspect="1"/>
          </p:cNvPicPr>
          <p:nvPr/>
        </p:nvPicPr>
        <p:blipFill>
          <a:blip r:embed="rId12" cstate="print"/>
          <a:srcRect l="19562" r="22535"/>
          <a:stretch>
            <a:fillRect/>
          </a:stretch>
        </p:blipFill>
        <p:spPr>
          <a:xfrm>
            <a:off x="2071670" y="1142984"/>
            <a:ext cx="739218" cy="1214422"/>
          </a:xfrm>
          <a:prstGeom prst="rect">
            <a:avLst/>
          </a:prstGeom>
        </p:spPr>
      </p:pic>
      <p:pic>
        <p:nvPicPr>
          <p:cNvPr id="10" name="Рисунок 9" descr="тележка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143372" y="5094538"/>
            <a:ext cx="785818" cy="723749"/>
          </a:xfrm>
          <a:prstGeom prst="rect">
            <a:avLst/>
          </a:prstGeom>
        </p:spPr>
      </p:pic>
      <p:pic>
        <p:nvPicPr>
          <p:cNvPr id="11" name="Рисунок 10" descr="товар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500694" y="2714620"/>
            <a:ext cx="941003" cy="631507"/>
          </a:xfrm>
          <a:prstGeom prst="rect">
            <a:avLst/>
          </a:prstGeom>
        </p:spPr>
      </p:pic>
      <p:pic>
        <p:nvPicPr>
          <p:cNvPr id="12" name="Рисунок 11" descr="ценник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86050" y="4429132"/>
            <a:ext cx="714380" cy="714380"/>
          </a:xfrm>
          <a:prstGeom prst="rect">
            <a:avLst/>
          </a:prstGeom>
        </p:spPr>
      </p:pic>
      <p:pic>
        <p:nvPicPr>
          <p:cNvPr id="13" name="Рисунок 12" descr="глобус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357818" y="428604"/>
            <a:ext cx="714380" cy="714380"/>
          </a:xfrm>
          <a:prstGeom prst="rect">
            <a:avLst/>
          </a:prstGeom>
        </p:spPr>
      </p:pic>
      <p:pic>
        <p:nvPicPr>
          <p:cNvPr id="14" name="Рисунок 13" descr="дневник.jpg"/>
          <p:cNvPicPr>
            <a:picLocks noChangeAspect="1"/>
          </p:cNvPicPr>
          <p:nvPr/>
        </p:nvPicPr>
        <p:blipFill>
          <a:blip r:embed="rId17" cstate="print"/>
          <a:srcRect t="10000" b="4998"/>
          <a:stretch>
            <a:fillRect/>
          </a:stretch>
        </p:blipFill>
        <p:spPr>
          <a:xfrm>
            <a:off x="5643570" y="1500174"/>
            <a:ext cx="857255" cy="624802"/>
          </a:xfrm>
          <a:prstGeom prst="rect">
            <a:avLst/>
          </a:prstGeom>
        </p:spPr>
      </p:pic>
      <p:pic>
        <p:nvPicPr>
          <p:cNvPr id="15" name="Рисунок 14" descr="карандаши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57158" y="2714620"/>
            <a:ext cx="1271732" cy="485769"/>
          </a:xfrm>
          <a:prstGeom prst="rect">
            <a:avLst/>
          </a:prstGeom>
        </p:spPr>
      </p:pic>
      <p:pic>
        <p:nvPicPr>
          <p:cNvPr id="16" name="Рисунок 15" descr="мел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357554" y="5929330"/>
            <a:ext cx="642932" cy="642932"/>
          </a:xfrm>
          <a:prstGeom prst="rect">
            <a:avLst/>
          </a:prstGeom>
        </p:spPr>
      </p:pic>
      <p:pic>
        <p:nvPicPr>
          <p:cNvPr id="17" name="Рисунок 16" descr="тетради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786710" y="3857628"/>
            <a:ext cx="799712" cy="799712"/>
          </a:xfrm>
          <a:prstGeom prst="rect">
            <a:avLst/>
          </a:prstGeom>
        </p:spPr>
      </p:pic>
      <p:pic>
        <p:nvPicPr>
          <p:cNvPr id="18" name="Рисунок 17" descr="указка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71472" y="428604"/>
            <a:ext cx="642942" cy="386569"/>
          </a:xfrm>
          <a:prstGeom prst="rect">
            <a:avLst/>
          </a:prstGeom>
        </p:spPr>
      </p:pic>
      <p:pic>
        <p:nvPicPr>
          <p:cNvPr id="19" name="Рисунок 18" descr="учебники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00826" y="3929066"/>
            <a:ext cx="928688" cy="632884"/>
          </a:xfrm>
          <a:prstGeom prst="rect">
            <a:avLst/>
          </a:prstGeom>
        </p:spPr>
      </p:pic>
      <p:pic>
        <p:nvPicPr>
          <p:cNvPr id="20" name="Рисунок 19" descr="аптечка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4348" y="4572008"/>
            <a:ext cx="857256" cy="770388"/>
          </a:xfrm>
          <a:prstGeom prst="rect">
            <a:avLst/>
          </a:prstGeom>
        </p:spPr>
      </p:pic>
      <p:pic>
        <p:nvPicPr>
          <p:cNvPr id="21" name="Рисунок 20" descr="бинты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000892" y="5857892"/>
            <a:ext cx="1000100" cy="505842"/>
          </a:xfrm>
          <a:prstGeom prst="rect">
            <a:avLst/>
          </a:prstGeom>
        </p:spPr>
      </p:pic>
      <p:pic>
        <p:nvPicPr>
          <p:cNvPr id="22" name="Рисунок 21" descr="градусник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57158" y="1500174"/>
            <a:ext cx="928694" cy="619541"/>
          </a:xfrm>
          <a:prstGeom prst="rect">
            <a:avLst/>
          </a:prstGeom>
        </p:spPr>
      </p:pic>
      <p:pic>
        <p:nvPicPr>
          <p:cNvPr id="23" name="Рисунок 22" descr="тонометр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2714612" y="214290"/>
            <a:ext cx="1023918" cy="709063"/>
          </a:xfrm>
          <a:prstGeom prst="rect">
            <a:avLst/>
          </a:prstGeom>
        </p:spPr>
      </p:pic>
      <p:pic>
        <p:nvPicPr>
          <p:cNvPr id="24" name="Рисунок 23" descr="фанендоскоп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428596" y="5857892"/>
            <a:ext cx="1139925" cy="640638"/>
          </a:xfrm>
          <a:prstGeom prst="rect">
            <a:avLst/>
          </a:prstGeom>
        </p:spPr>
      </p:pic>
      <p:pic>
        <p:nvPicPr>
          <p:cNvPr id="25" name="Рисунок 24" descr="шприцы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7500958" y="1142984"/>
            <a:ext cx="1285884" cy="538464"/>
          </a:xfrm>
          <a:prstGeom prst="rect">
            <a:avLst/>
          </a:prstGeom>
        </p:spPr>
      </p:pic>
      <p:pic>
        <p:nvPicPr>
          <p:cNvPr id="26" name="Рисунок 25" descr="чемодан доктора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2071670" y="2500306"/>
            <a:ext cx="1928826" cy="1285884"/>
          </a:xfrm>
          <a:prstGeom prst="rect">
            <a:avLst/>
          </a:prstGeom>
        </p:spPr>
      </p:pic>
      <p:pic>
        <p:nvPicPr>
          <p:cNvPr id="27" name="Picture 2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715404" y="142852"/>
            <a:ext cx="285752" cy="23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н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29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0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3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1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2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3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4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5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6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6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7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8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8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9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9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0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1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2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3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4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9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5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6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9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7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8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9" name="не вер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50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5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4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2" name="Управляющая кнопка: звук 51">
            <a:hlinkClick r:id="" action="ppaction://noaction" highlightClick="1">
              <a:snd r:embed="rId41" name="applause.wav" builtIn="1"/>
            </a:hlinkClick>
          </p:cNvPr>
          <p:cNvSpPr/>
          <p:nvPr/>
        </p:nvSpPr>
        <p:spPr>
          <a:xfrm>
            <a:off x="2571736" y="6357958"/>
            <a:ext cx="500066" cy="328036"/>
          </a:xfrm>
          <a:prstGeom prst="actionButtonSou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87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7 L -0.01823 0.375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18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23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32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87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87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87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4722 L 0.23698 0.17315 " pathEditMode="relative" ptsTypes="AA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6232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32"/>
                            </p:stCondLst>
                            <p:childTnLst>
                              <p:par>
                                <p:cTn id="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487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872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4213 L -0.5481 0.24166 " pathEditMode="relative" ptsTypes="AA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623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32"/>
                            </p:stCondLst>
                            <p:childTnLst>
                              <p:par>
                                <p:cTn id="8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487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872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487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87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872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08 -0.00209 L 0.20955 -0.26459 " pathEditMode="relative" ptsTypes="AA">
                                      <p:cBhvr>
                                        <p:cTn id="1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623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232"/>
                            </p:stCondLst>
                            <p:childTnLst>
                              <p:par>
                                <p:cTn id="1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487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544 L 0.24115 -0.44283 " pathEditMode="relative" ptsTypes="AA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623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232"/>
                            </p:stCondLst>
                            <p:childTnLst>
                              <p:par>
                                <p:cTn id="15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0" dur="4872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4872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4872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4" dur="4872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2963E-6 L -0.43316 -0.40948 " pathEditMode="relative" ptsTypes="AA">
                                      <p:cBhvr>
                                        <p:cTn id="1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623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232"/>
                            </p:stCondLst>
                            <p:childTnLst>
                              <p:par>
                                <p:cTn id="19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1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>
                <p:cTn id="1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>
                <p:cTn id="1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>
                <p:cTn id="2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>
                <p:cTn id="2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2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>
                <p:cTn id="2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>
                <p:cTn id="2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>
                <p:cTn id="2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>
                <p:cTn id="2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2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>
                <p:cTn id="2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2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2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>
                <p:cTn id="2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2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2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>
                <p:cTn id="2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2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>
                <p:cTn id="2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2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>
                <p:cTn id="2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4" dur="4360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юрмаш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500174"/>
            <a:ext cx="7881970" cy="47291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285728"/>
            <a:ext cx="7818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Юргинский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машиностроительный завод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таллур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071546"/>
            <a:ext cx="8096250" cy="50292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428604"/>
            <a:ext cx="8618974" cy="5863728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www.belpressa.ru/media/cache/c8/09/c80959e9cc1891819429b06b23dd1a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1"/>
            <a:ext cx="6048382" cy="4564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3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i.pinimg.com/736x/33/cc/9a/33cc9af34fe534cdbe0ea537b765189b--learn-russian-russian-language.jpg"/>
          <p:cNvPicPr>
            <a:picLocks noChangeAspect="1" noChangeArrowheads="1"/>
          </p:cNvPicPr>
          <p:nvPr/>
        </p:nvPicPr>
        <p:blipFill>
          <a:blip r:embed="rId6" cstate="print"/>
          <a:srcRect l="6618" t="12500" r="55882" b="53125"/>
          <a:stretch>
            <a:fillRect/>
          </a:stretch>
        </p:blipFill>
        <p:spPr bwMode="auto">
          <a:xfrm>
            <a:off x="6215074" y="4572008"/>
            <a:ext cx="552021" cy="714380"/>
          </a:xfrm>
          <a:prstGeom prst="rect">
            <a:avLst/>
          </a:prstGeom>
          <a:noFill/>
        </p:spPr>
      </p:pic>
      <p:pic>
        <p:nvPicPr>
          <p:cNvPr id="4" name="Picture 2" descr="https://i.pinimg.com/736x/33/cc/9a/33cc9af34fe534cdbe0ea537b765189b--learn-russian-russian-language.jpg"/>
          <p:cNvPicPr>
            <a:picLocks noChangeAspect="1" noChangeArrowheads="1"/>
          </p:cNvPicPr>
          <p:nvPr/>
        </p:nvPicPr>
        <p:blipFill>
          <a:blip r:embed="rId7" cstate="print"/>
          <a:srcRect l="48235" t="23229" r="5441" b="40833"/>
          <a:stretch>
            <a:fillRect/>
          </a:stretch>
        </p:blipFill>
        <p:spPr bwMode="auto">
          <a:xfrm>
            <a:off x="3714744" y="2428868"/>
            <a:ext cx="717486" cy="785818"/>
          </a:xfrm>
          <a:prstGeom prst="rect">
            <a:avLst/>
          </a:prstGeom>
          <a:noFill/>
        </p:spPr>
      </p:pic>
      <p:pic>
        <p:nvPicPr>
          <p:cNvPr id="5" name="Picture 2" descr="https://i.pinimg.com/736x/33/cc/9a/33cc9af34fe534cdbe0ea537b765189b--learn-russian-russian-language.jpg"/>
          <p:cNvPicPr>
            <a:picLocks noChangeAspect="1" noChangeArrowheads="1"/>
          </p:cNvPicPr>
          <p:nvPr/>
        </p:nvPicPr>
        <p:blipFill>
          <a:blip r:embed="rId8" cstate="print"/>
          <a:srcRect l="50147" t="63646" r="5735" b="5183"/>
          <a:stretch>
            <a:fillRect/>
          </a:stretch>
        </p:blipFill>
        <p:spPr bwMode="auto">
          <a:xfrm>
            <a:off x="2285984" y="4357694"/>
            <a:ext cx="714380" cy="678661"/>
          </a:xfrm>
          <a:prstGeom prst="rect">
            <a:avLst/>
          </a:prstGeom>
          <a:noFill/>
        </p:spPr>
      </p:pic>
      <p:pic>
        <p:nvPicPr>
          <p:cNvPr id="7" name="Picture 4" descr="http://www.7gy.ru/images/doshkolenku/mater8.jpg"/>
          <p:cNvPicPr>
            <a:picLocks noChangeAspect="1" noChangeArrowheads="1"/>
          </p:cNvPicPr>
          <p:nvPr/>
        </p:nvPicPr>
        <p:blipFill>
          <a:blip r:embed="rId9"/>
          <a:srcRect l="8927" t="42205" r="47207" b="31689"/>
          <a:stretch>
            <a:fillRect/>
          </a:stretch>
        </p:blipFill>
        <p:spPr bwMode="auto">
          <a:xfrm>
            <a:off x="1142976" y="2428868"/>
            <a:ext cx="785818" cy="661741"/>
          </a:xfrm>
          <a:prstGeom prst="rect">
            <a:avLst/>
          </a:prstGeom>
          <a:noFill/>
        </p:spPr>
      </p:pic>
      <p:pic>
        <p:nvPicPr>
          <p:cNvPr id="8" name="Picture 4" descr="http://www.7gy.ru/images/doshkolenku/mater8.jpg"/>
          <p:cNvPicPr>
            <a:picLocks noChangeAspect="1" noChangeArrowheads="1"/>
          </p:cNvPicPr>
          <p:nvPr/>
        </p:nvPicPr>
        <p:blipFill>
          <a:blip r:embed="rId10" cstate="print"/>
          <a:srcRect l="61721" t="59935" r="1339"/>
          <a:stretch>
            <a:fillRect/>
          </a:stretch>
        </p:blipFill>
        <p:spPr bwMode="auto">
          <a:xfrm>
            <a:off x="2500298" y="1142984"/>
            <a:ext cx="630973" cy="968353"/>
          </a:xfrm>
          <a:prstGeom prst="rect">
            <a:avLst/>
          </a:prstGeom>
          <a:noFill/>
        </p:spPr>
      </p:pic>
      <p:pic>
        <p:nvPicPr>
          <p:cNvPr id="7176" name="Picture 8" descr="https://cdn1.ozone.ru/multimedia/101111915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44" y="3786190"/>
            <a:ext cx="1007211" cy="671474"/>
          </a:xfrm>
          <a:prstGeom prst="rect">
            <a:avLst/>
          </a:prstGeom>
          <a:noFill/>
        </p:spPr>
      </p:pic>
      <p:pic>
        <p:nvPicPr>
          <p:cNvPr id="7180" name="Picture 12" descr="https://images.kz.prom.st/69874539_w640_h640_nabor-stolovyh-priborov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00892" y="5500702"/>
            <a:ext cx="642942" cy="565588"/>
          </a:xfrm>
          <a:prstGeom prst="rect">
            <a:avLst/>
          </a:prstGeom>
          <a:noFill/>
        </p:spPr>
      </p:pic>
      <p:pic>
        <p:nvPicPr>
          <p:cNvPr id="7182" name="Picture 14" descr="http://www.nagrady.com.ua/cont/img/cat/big/metallic-trinkets-pgo710420.jpg?14785437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43570" y="1643050"/>
            <a:ext cx="785818" cy="589364"/>
          </a:xfrm>
          <a:prstGeom prst="rect">
            <a:avLst/>
          </a:prstGeom>
          <a:noFill/>
        </p:spPr>
      </p:pic>
      <p:pic>
        <p:nvPicPr>
          <p:cNvPr id="7184" name="Picture 16" descr="https://images.kz.prom.st/103501483_w640_h640_skrepki-kantselyarskie-dingli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71472" y="571480"/>
            <a:ext cx="857256" cy="857256"/>
          </a:xfrm>
          <a:prstGeom prst="rect">
            <a:avLst/>
          </a:prstGeom>
          <a:noFill/>
        </p:spPr>
      </p:pic>
      <p:pic>
        <p:nvPicPr>
          <p:cNvPr id="7186" name="Picture 18" descr="http://kizhi.karelia.ru/media/thumbs/collection/dd/46/4771_1_04.jpg"/>
          <p:cNvPicPr>
            <a:picLocks noChangeAspect="1" noChangeArrowheads="1"/>
          </p:cNvPicPr>
          <p:nvPr/>
        </p:nvPicPr>
        <p:blipFill>
          <a:blip r:embed="rId15" cstate="print"/>
          <a:srcRect l="10953" t="5662" r="11111" b="5333"/>
          <a:stretch>
            <a:fillRect/>
          </a:stretch>
        </p:blipFill>
        <p:spPr bwMode="auto">
          <a:xfrm>
            <a:off x="5214942" y="5572140"/>
            <a:ext cx="700396" cy="971504"/>
          </a:xfrm>
          <a:prstGeom prst="rect">
            <a:avLst/>
          </a:prstGeom>
          <a:noFill/>
        </p:spPr>
      </p:pic>
      <p:pic>
        <p:nvPicPr>
          <p:cNvPr id="7190" name="Picture 22" descr="https://opt-1074326.ssl.1c-bitrix-cdn.ru/upload/iblock/df8/df8e22db865fa356c734cd830a79b320.jpg?15180193203503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14876" y="3714752"/>
            <a:ext cx="857256" cy="857256"/>
          </a:xfrm>
          <a:prstGeom prst="rect">
            <a:avLst/>
          </a:prstGeom>
          <a:noFill/>
        </p:spPr>
      </p:pic>
      <p:pic>
        <p:nvPicPr>
          <p:cNvPr id="7192" name="Picture 24" descr="https://teleporto.ru/images/detailed/10539/r6uW1o1K.jpg?t=1459309326"/>
          <p:cNvPicPr>
            <a:picLocks noChangeAspect="1" noChangeArrowheads="1"/>
          </p:cNvPicPr>
          <p:nvPr/>
        </p:nvPicPr>
        <p:blipFill>
          <a:blip r:embed="rId17" cstate="print"/>
          <a:srcRect l="19757" t="7599" r="20972" b="8814"/>
          <a:stretch>
            <a:fillRect/>
          </a:stretch>
        </p:blipFill>
        <p:spPr bwMode="auto">
          <a:xfrm>
            <a:off x="3214678" y="5214950"/>
            <a:ext cx="642942" cy="906713"/>
          </a:xfrm>
          <a:prstGeom prst="rect">
            <a:avLst/>
          </a:prstGeom>
          <a:noFill/>
        </p:spPr>
      </p:pic>
      <p:pic>
        <p:nvPicPr>
          <p:cNvPr id="7194" name="Picture 26" descr="https://umitoy.ru/upload/iblock/858/858ab972e45302b16c0796be0f1dc49e.jpg"/>
          <p:cNvPicPr>
            <a:picLocks noChangeAspect="1" noChangeArrowheads="1"/>
          </p:cNvPicPr>
          <p:nvPr/>
        </p:nvPicPr>
        <p:blipFill>
          <a:blip r:embed="rId18" cstate="print"/>
          <a:srcRect l="13094" t="4004" r="8345" b="11890"/>
          <a:stretch>
            <a:fillRect/>
          </a:stretch>
        </p:blipFill>
        <p:spPr bwMode="auto">
          <a:xfrm>
            <a:off x="4000496" y="4429132"/>
            <a:ext cx="714380" cy="625083"/>
          </a:xfrm>
          <a:prstGeom prst="rect">
            <a:avLst/>
          </a:prstGeom>
          <a:noFill/>
        </p:spPr>
      </p:pic>
      <p:pic>
        <p:nvPicPr>
          <p:cNvPr id="7196" name="Picture 28" descr="https://mob.preparesale.ru/img/products/55748-komod-gandyljan-patrik-cvet-oreh.jpg"/>
          <p:cNvPicPr>
            <a:picLocks noChangeAspect="1" noChangeArrowheads="1"/>
          </p:cNvPicPr>
          <p:nvPr/>
        </p:nvPicPr>
        <p:blipFill>
          <a:blip r:embed="rId19" cstate="print"/>
          <a:srcRect l="15046" t="7018" r="15368" b="5263"/>
          <a:stretch>
            <a:fillRect/>
          </a:stretch>
        </p:blipFill>
        <p:spPr bwMode="auto">
          <a:xfrm>
            <a:off x="2428860" y="3000372"/>
            <a:ext cx="581505" cy="785818"/>
          </a:xfrm>
          <a:prstGeom prst="rect">
            <a:avLst/>
          </a:prstGeom>
          <a:noFill/>
        </p:spPr>
      </p:pic>
      <p:pic>
        <p:nvPicPr>
          <p:cNvPr id="7198" name="Picture 30" descr="http://900igr.net/datas/predmety/Iz-dereva.files/0034-034-Matrjoshki.jpg"/>
          <p:cNvPicPr>
            <a:picLocks noChangeAspect="1" noChangeArrowheads="1"/>
          </p:cNvPicPr>
          <p:nvPr/>
        </p:nvPicPr>
        <p:blipFill>
          <a:blip r:embed="rId20" cstate="print"/>
          <a:srcRect l="15122" t="9165" r="18889" b="12015"/>
          <a:stretch>
            <a:fillRect/>
          </a:stretch>
        </p:blipFill>
        <p:spPr bwMode="auto">
          <a:xfrm>
            <a:off x="5786446" y="3214686"/>
            <a:ext cx="717703" cy="642942"/>
          </a:xfrm>
          <a:prstGeom prst="rect">
            <a:avLst/>
          </a:prstGeom>
          <a:noFill/>
        </p:spPr>
      </p:pic>
      <p:pic>
        <p:nvPicPr>
          <p:cNvPr id="7204" name="Picture 36" descr="https://img2.freepng.ru/20180404/uce/kisspng-cardboard-box-clip-art-open-box-5ac5086e62ee04.4045860815228621904052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0" y="5214950"/>
            <a:ext cx="2285984" cy="1523990"/>
          </a:xfrm>
          <a:prstGeom prst="rect">
            <a:avLst/>
          </a:prstGeom>
          <a:noFill/>
        </p:spPr>
      </p:pic>
      <p:pic>
        <p:nvPicPr>
          <p:cNvPr id="25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2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26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3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27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4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28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5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29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6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0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7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1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8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2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9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3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0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4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1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5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2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6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3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7" name="н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4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8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5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39" name="правильный предм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6"/>
          <a:stretch>
            <a:fillRect/>
          </a:stretch>
        </p:blipFill>
        <p:spPr>
          <a:xfrm>
            <a:off x="9144000" y="6429396"/>
            <a:ext cx="304800" cy="304800"/>
          </a:xfrm>
          <a:prstGeom prst="rect">
            <a:avLst/>
          </a:prstGeom>
        </p:spPr>
      </p:pic>
      <p:pic>
        <p:nvPicPr>
          <p:cNvPr id="40" name="Picture 2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8715404" y="142852"/>
            <a:ext cx="285752" cy="23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Управляющая кнопка: звук 40">
            <a:hlinkClick r:id="" action="ppaction://noaction" highlightClick="1">
              <a:snd r:embed="rId39" name="applause.wav" builtIn="1"/>
            </a:hlinkClick>
          </p:cNvPr>
          <p:cNvSpPr/>
          <p:nvPr/>
        </p:nvSpPr>
        <p:spPr>
          <a:xfrm>
            <a:off x="2143108" y="6357958"/>
            <a:ext cx="500066" cy="328036"/>
          </a:xfrm>
          <a:prstGeom prst="actionButtonSou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4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6019 L 0.01268 0.67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3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82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826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93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9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93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4606 L 0.05937 0.2141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8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82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826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93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6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593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4953 L -0.53021 0.53264 " pathEditMode="relative" ptsTypes="AA">
                                      <p:cBhvr>
                                        <p:cTn id="68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982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826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2"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593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8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6389 L -0.42483 0.21088 " pathEditMode="relative" ptsTypes="AA">
                                      <p:cBhvr>
                                        <p:cTn id="87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9826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826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0"/>
                  </p:tgtEl>
                </p:cond>
              </p:nextCondLst>
            </p:seq>
            <p:audio>
              <p:cMediaNode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7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5936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4"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5936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2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936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-0.00718 L -0.64722 -0.0282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-1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9826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826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0"/>
                  </p:tgtEl>
                </p:cond>
              </p:nextCondLst>
            </p:seq>
            <p:audio>
              <p:cMediaNode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8 0.0051 L -0.46285 -0.06828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-3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9826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826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6"/>
                  </p:tgtEl>
                </p:cond>
              </p:nextCondLst>
            </p:seq>
            <p:audio>
              <p:cMediaNode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1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5810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норама юрг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857364"/>
            <a:ext cx="8422948" cy="4195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108" y="214290"/>
            <a:ext cx="54262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Любимый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город Юрга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285720" y="6286520"/>
            <a:ext cx="285752" cy="328060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retail-loyalty.org/upload/medialibrary/9fb/9fb0bcdaba8ee1546d20f14954e966c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858180" cy="52336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214290"/>
            <a:ext cx="5304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Супермаркет «Лента»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ссир лента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5114" r="13067"/>
          <a:stretch>
            <a:fillRect/>
          </a:stretch>
        </p:blipFill>
        <p:spPr>
          <a:xfrm>
            <a:off x="357158" y="2071678"/>
            <a:ext cx="1785950" cy="1227826"/>
          </a:xfrm>
          <a:prstGeom prst="rect">
            <a:avLst/>
          </a:prstGeom>
        </p:spPr>
      </p:pic>
      <p:pic>
        <p:nvPicPr>
          <p:cNvPr id="3" name="Рисунок 2" descr="охрана лента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3429000"/>
            <a:ext cx="1785950" cy="1339463"/>
          </a:xfrm>
          <a:prstGeom prst="rect">
            <a:avLst/>
          </a:prstGeom>
        </p:spPr>
      </p:pic>
      <p:pic>
        <p:nvPicPr>
          <p:cNvPr id="5" name="Рисунок 4" descr="продовец за прилавком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rcRect l="28767"/>
          <a:stretch>
            <a:fillRect/>
          </a:stretch>
        </p:blipFill>
        <p:spPr>
          <a:xfrm>
            <a:off x="357158" y="214290"/>
            <a:ext cx="1785950" cy="1671456"/>
          </a:xfrm>
          <a:prstGeom prst="rect">
            <a:avLst/>
          </a:prstGeom>
        </p:spPr>
      </p:pic>
      <p:pic>
        <p:nvPicPr>
          <p:cNvPr id="6" name="Рисунок 5" descr="продовец за прилавком.jpg"/>
          <p:cNvPicPr>
            <a:picLocks noChangeAspect="1"/>
          </p:cNvPicPr>
          <p:nvPr/>
        </p:nvPicPr>
        <p:blipFill>
          <a:blip r:embed="rId8"/>
          <a:srcRect l="28767"/>
          <a:stretch>
            <a:fillRect/>
          </a:stretch>
        </p:blipFill>
        <p:spPr>
          <a:xfrm>
            <a:off x="2643174" y="571480"/>
            <a:ext cx="5882382" cy="5505274"/>
          </a:xfrm>
          <a:prstGeom prst="rect">
            <a:avLst/>
          </a:prstGeom>
        </p:spPr>
      </p:pic>
      <p:pic>
        <p:nvPicPr>
          <p:cNvPr id="10" name="Рисунок 9" descr="грузчик лен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rcRect r="10279"/>
          <a:stretch>
            <a:fillRect/>
          </a:stretch>
        </p:blipFill>
        <p:spPr>
          <a:xfrm>
            <a:off x="357158" y="5143512"/>
            <a:ext cx="1785950" cy="1322058"/>
          </a:xfrm>
          <a:prstGeom prst="rect">
            <a:avLst/>
          </a:prstGeom>
        </p:spPr>
      </p:pic>
      <p:pic>
        <p:nvPicPr>
          <p:cNvPr id="7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01090" y="142852"/>
            <a:ext cx="4428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ссир лента.jpg"/>
          <p:cNvPicPr>
            <a:picLocks noChangeAspect="1"/>
          </p:cNvPicPr>
          <p:nvPr/>
        </p:nvPicPr>
        <p:blipFill>
          <a:blip r:embed="rId2"/>
          <a:srcRect l="5114" r="13067"/>
          <a:stretch>
            <a:fillRect/>
          </a:stretch>
        </p:blipFill>
        <p:spPr>
          <a:xfrm>
            <a:off x="2428860" y="1142984"/>
            <a:ext cx="6130753" cy="4214842"/>
          </a:xfrm>
          <a:prstGeom prst="rect">
            <a:avLst/>
          </a:prstGeom>
        </p:spPr>
      </p:pic>
      <p:pic>
        <p:nvPicPr>
          <p:cNvPr id="3" name="Рисунок 2" descr="кассир лент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14" r="13067"/>
          <a:stretch>
            <a:fillRect/>
          </a:stretch>
        </p:blipFill>
        <p:spPr>
          <a:xfrm>
            <a:off x="357158" y="2143116"/>
            <a:ext cx="1785950" cy="1227826"/>
          </a:xfrm>
          <a:prstGeom prst="rect">
            <a:avLst/>
          </a:prstGeom>
        </p:spPr>
      </p:pic>
      <p:pic>
        <p:nvPicPr>
          <p:cNvPr id="4" name="Рисунок 3" descr="охрана лента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500438"/>
            <a:ext cx="1785950" cy="1339463"/>
          </a:xfrm>
          <a:prstGeom prst="rect">
            <a:avLst/>
          </a:prstGeom>
        </p:spPr>
      </p:pic>
      <p:pic>
        <p:nvPicPr>
          <p:cNvPr id="6" name="Рисунок 5" descr="продовец за прилавком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l="28767"/>
          <a:stretch>
            <a:fillRect/>
          </a:stretch>
        </p:blipFill>
        <p:spPr>
          <a:xfrm>
            <a:off x="357158" y="285728"/>
            <a:ext cx="1785950" cy="1671456"/>
          </a:xfrm>
          <a:prstGeom prst="rect">
            <a:avLst/>
          </a:prstGeom>
        </p:spPr>
      </p:pic>
      <p:pic>
        <p:nvPicPr>
          <p:cNvPr id="7" name="Рисунок 6" descr="грузчик лен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rcRect r="10279"/>
          <a:stretch>
            <a:fillRect/>
          </a:stretch>
        </p:blipFill>
        <p:spPr>
          <a:xfrm>
            <a:off x="357158" y="5143512"/>
            <a:ext cx="1785950" cy="132205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храна лен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142984"/>
            <a:ext cx="6381792" cy="4786346"/>
          </a:xfrm>
          <a:prstGeom prst="rect">
            <a:avLst/>
          </a:prstGeom>
        </p:spPr>
      </p:pic>
      <p:pic>
        <p:nvPicPr>
          <p:cNvPr id="5" name="Рисунок 4" descr="кассир лента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14" r="13067"/>
          <a:stretch>
            <a:fillRect/>
          </a:stretch>
        </p:blipFill>
        <p:spPr>
          <a:xfrm>
            <a:off x="357158" y="2214554"/>
            <a:ext cx="1785950" cy="1227826"/>
          </a:xfrm>
          <a:prstGeom prst="rect">
            <a:avLst/>
          </a:prstGeom>
        </p:spPr>
      </p:pic>
      <p:pic>
        <p:nvPicPr>
          <p:cNvPr id="6" name="Рисунок 5" descr="охрана лента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571876"/>
            <a:ext cx="1785950" cy="1339463"/>
          </a:xfrm>
          <a:prstGeom prst="rect">
            <a:avLst/>
          </a:prstGeom>
        </p:spPr>
      </p:pic>
      <p:pic>
        <p:nvPicPr>
          <p:cNvPr id="8" name="Рисунок 7" descr="продовец за прилавком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rcRect l="28767"/>
          <a:stretch>
            <a:fillRect/>
          </a:stretch>
        </p:blipFill>
        <p:spPr>
          <a:xfrm>
            <a:off x="357158" y="357166"/>
            <a:ext cx="1785950" cy="1671456"/>
          </a:xfrm>
          <a:prstGeom prst="rect">
            <a:avLst/>
          </a:prstGeom>
        </p:spPr>
      </p:pic>
      <p:pic>
        <p:nvPicPr>
          <p:cNvPr id="9" name="Рисунок 8" descr="грузчик ленла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rcRect r="10279"/>
          <a:stretch>
            <a:fillRect/>
          </a:stretch>
        </p:blipFill>
        <p:spPr>
          <a:xfrm>
            <a:off x="357158" y="5143512"/>
            <a:ext cx="1785950" cy="132205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ссир лента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5114" r="13067"/>
          <a:stretch>
            <a:fillRect/>
          </a:stretch>
        </p:blipFill>
        <p:spPr>
          <a:xfrm>
            <a:off x="428596" y="2071678"/>
            <a:ext cx="1785950" cy="1227826"/>
          </a:xfrm>
          <a:prstGeom prst="rect">
            <a:avLst/>
          </a:prstGeom>
        </p:spPr>
      </p:pic>
      <p:pic>
        <p:nvPicPr>
          <p:cNvPr id="4" name="Рисунок 3" descr="охрана лента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429000"/>
            <a:ext cx="1785950" cy="1339463"/>
          </a:xfrm>
          <a:prstGeom prst="rect">
            <a:avLst/>
          </a:prstGeom>
        </p:spPr>
      </p:pic>
      <p:pic>
        <p:nvPicPr>
          <p:cNvPr id="6" name="Рисунок 5" descr="продовец за прилавком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rcRect l="28767"/>
          <a:stretch>
            <a:fillRect/>
          </a:stretch>
        </p:blipFill>
        <p:spPr>
          <a:xfrm>
            <a:off x="428596" y="214290"/>
            <a:ext cx="1785950" cy="1671456"/>
          </a:xfrm>
          <a:prstGeom prst="rect">
            <a:avLst/>
          </a:prstGeom>
        </p:spPr>
      </p:pic>
      <p:pic>
        <p:nvPicPr>
          <p:cNvPr id="7" name="Рисунок 6" descr="грузчик ленла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rcRect r="10279"/>
          <a:stretch>
            <a:fillRect/>
          </a:stretch>
        </p:blipFill>
        <p:spPr>
          <a:xfrm>
            <a:off x="357158" y="5143512"/>
            <a:ext cx="1785950" cy="1322058"/>
          </a:xfrm>
          <a:prstGeom prst="rect">
            <a:avLst/>
          </a:prstGeom>
        </p:spPr>
      </p:pic>
      <p:pic>
        <p:nvPicPr>
          <p:cNvPr id="8" name="Рисунок 7" descr="грузчик ленла.jpg"/>
          <p:cNvPicPr>
            <a:picLocks noChangeAspect="1"/>
          </p:cNvPicPr>
          <p:nvPr/>
        </p:nvPicPr>
        <p:blipFill>
          <a:blip r:embed="rId10"/>
          <a:srcRect r="10279"/>
          <a:stretch>
            <a:fillRect/>
          </a:stretch>
        </p:blipFill>
        <p:spPr>
          <a:xfrm>
            <a:off x="2357422" y="1142984"/>
            <a:ext cx="6562314" cy="4857784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e32dc8344ce5e01ec23fffd27e5.jpeg"/>
          <p:cNvPicPr>
            <a:picLocks noChangeAspect="1"/>
          </p:cNvPicPr>
          <p:nvPr/>
        </p:nvPicPr>
        <p:blipFill>
          <a:blip r:embed="rId2"/>
          <a:srcRect b="1234"/>
          <a:stretch>
            <a:fillRect/>
          </a:stretch>
        </p:blipFill>
        <p:spPr>
          <a:xfrm>
            <a:off x="642910" y="500042"/>
            <a:ext cx="3998537" cy="571504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01090" y="6357958"/>
            <a:ext cx="357190" cy="25659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4214818"/>
            <a:ext cx="3429008" cy="1751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 нее есть на прилавке</a:t>
            </a:r>
            <a:br>
              <a:rPr lang="ru-RU" dirty="0" smtClean="0"/>
            </a:br>
            <a:r>
              <a:rPr lang="ru-RU" dirty="0" smtClean="0"/>
              <a:t>Куклы, мячики, булавки,</a:t>
            </a:r>
            <a:br>
              <a:rPr lang="ru-RU" dirty="0" smtClean="0"/>
            </a:br>
            <a:r>
              <a:rPr lang="ru-RU" dirty="0" smtClean="0"/>
              <a:t>Обувь - справа, ткани - слева,</a:t>
            </a:r>
            <a:br>
              <a:rPr lang="ru-RU" dirty="0" smtClean="0"/>
            </a:br>
            <a:r>
              <a:rPr lang="ru-RU" dirty="0" smtClean="0"/>
              <a:t>Чашки - на витрине.</a:t>
            </a:r>
            <a:br>
              <a:rPr lang="ru-RU" dirty="0" smtClean="0"/>
            </a:br>
            <a:r>
              <a:rPr lang="ru-RU" dirty="0" smtClean="0"/>
              <a:t>Она словно королева</a:t>
            </a:r>
            <a:br>
              <a:rPr lang="ru-RU" dirty="0" smtClean="0"/>
            </a:br>
            <a:r>
              <a:rPr lang="ru-RU" dirty="0" smtClean="0"/>
              <a:t>В каждом магазине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2571744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Нам даёт товар и чек 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 smtClean="0"/>
              <a:t>философ, не мудрец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 smtClean="0"/>
              <a:t>не </a:t>
            </a:r>
            <a:r>
              <a:rPr lang="ru-RU" dirty="0" err="1" smtClean="0"/>
              <a:t>суперчеловек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А </a:t>
            </a:r>
            <a:r>
              <a:rPr lang="ru-RU" dirty="0" smtClean="0"/>
              <a:t>обычный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928670"/>
            <a:ext cx="3000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витрине все продукты:</a:t>
            </a:r>
            <a:br>
              <a:rPr lang="ru-RU" dirty="0" smtClean="0"/>
            </a:br>
            <a:r>
              <a:rPr lang="ru-RU" dirty="0" smtClean="0"/>
              <a:t>Овощи, орехи, фрукты.</a:t>
            </a:r>
            <a:br>
              <a:rPr lang="ru-RU" dirty="0" smtClean="0"/>
            </a:br>
            <a:r>
              <a:rPr lang="ru-RU" dirty="0" smtClean="0"/>
              <a:t>Помидор и огурец</a:t>
            </a:r>
            <a:br>
              <a:rPr lang="ru-RU" dirty="0" smtClean="0"/>
            </a:br>
            <a:r>
              <a:rPr lang="ru-RU" dirty="0" smtClean="0"/>
              <a:t>Предлагает...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агазин здание 1.jpg"/>
          <p:cNvPicPr>
            <a:picLocks noChangeAspect="1"/>
          </p:cNvPicPr>
          <p:nvPr/>
        </p:nvPicPr>
        <p:blipFill>
          <a:blip r:embed="rId7">
            <a:lum bright="-1000" contrast="-1000"/>
          </a:blip>
          <a:stretch>
            <a:fillRect/>
          </a:stretch>
        </p:blipFill>
        <p:spPr>
          <a:xfrm>
            <a:off x="71406" y="4429132"/>
            <a:ext cx="3357586" cy="2357454"/>
          </a:xfrm>
          <a:prstGeom prst="rect">
            <a:avLst/>
          </a:prstGeom>
        </p:spPr>
      </p:pic>
      <p:pic>
        <p:nvPicPr>
          <p:cNvPr id="4" name="Рисунок 3" descr="весы.png"/>
          <p:cNvPicPr>
            <a:picLocks noChangeAspect="1"/>
          </p:cNvPicPr>
          <p:nvPr/>
        </p:nvPicPr>
        <p:blipFill>
          <a:blip r:embed="rId8" cstate="print"/>
          <a:srcRect t="9778" b="15906"/>
          <a:stretch>
            <a:fillRect/>
          </a:stretch>
        </p:blipFill>
        <p:spPr>
          <a:xfrm>
            <a:off x="4143372" y="642918"/>
            <a:ext cx="785818" cy="583988"/>
          </a:xfrm>
          <a:prstGeom prst="rect">
            <a:avLst/>
          </a:prstGeom>
        </p:spPr>
      </p:pic>
      <p:pic>
        <p:nvPicPr>
          <p:cNvPr id="5" name="Рисунок 4" descr="весы1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72198" y="5000636"/>
            <a:ext cx="1000132" cy="827270"/>
          </a:xfrm>
          <a:prstGeom prst="rect">
            <a:avLst/>
          </a:prstGeom>
        </p:spPr>
      </p:pic>
      <p:pic>
        <p:nvPicPr>
          <p:cNvPr id="6" name="Рисунок 5" descr="витрин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72396" y="2500306"/>
            <a:ext cx="834376" cy="984514"/>
          </a:xfrm>
          <a:prstGeom prst="rect">
            <a:avLst/>
          </a:prstGeom>
        </p:spPr>
      </p:pic>
      <p:pic>
        <p:nvPicPr>
          <p:cNvPr id="7" name="Рисунок 6" descr="деньги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786578" y="357166"/>
            <a:ext cx="807438" cy="352413"/>
          </a:xfrm>
          <a:prstGeom prst="rect">
            <a:avLst/>
          </a:prstGeom>
        </p:spPr>
      </p:pic>
      <p:pic>
        <p:nvPicPr>
          <p:cNvPr id="8" name="Рисунок 7" descr="карзинка 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14678" y="3500438"/>
            <a:ext cx="785818" cy="785818"/>
          </a:xfrm>
          <a:prstGeom prst="rect">
            <a:avLst/>
          </a:prstGeom>
        </p:spPr>
      </p:pic>
      <p:pic>
        <p:nvPicPr>
          <p:cNvPr id="9" name="Рисунок 8" descr="пакет.jpg"/>
          <p:cNvPicPr>
            <a:picLocks noChangeAspect="1"/>
          </p:cNvPicPr>
          <p:nvPr/>
        </p:nvPicPr>
        <p:blipFill>
          <a:blip r:embed="rId13" cstate="print"/>
          <a:srcRect l="19562" r="22535"/>
          <a:stretch>
            <a:fillRect/>
          </a:stretch>
        </p:blipFill>
        <p:spPr>
          <a:xfrm>
            <a:off x="1571605" y="1071546"/>
            <a:ext cx="739218" cy="1214422"/>
          </a:xfrm>
          <a:prstGeom prst="rect">
            <a:avLst/>
          </a:prstGeom>
        </p:spPr>
      </p:pic>
      <p:pic>
        <p:nvPicPr>
          <p:cNvPr id="10" name="Рисунок 9" descr="тележка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143372" y="5094538"/>
            <a:ext cx="785818" cy="723749"/>
          </a:xfrm>
          <a:prstGeom prst="rect">
            <a:avLst/>
          </a:prstGeom>
        </p:spPr>
      </p:pic>
      <p:pic>
        <p:nvPicPr>
          <p:cNvPr id="11" name="Рисунок 10" descr="товар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500694" y="2714620"/>
            <a:ext cx="941003" cy="631507"/>
          </a:xfrm>
          <a:prstGeom prst="rect">
            <a:avLst/>
          </a:prstGeom>
        </p:spPr>
      </p:pic>
      <p:pic>
        <p:nvPicPr>
          <p:cNvPr id="12" name="Рисунок 11" descr="ценник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57686" y="2143116"/>
            <a:ext cx="714380" cy="714380"/>
          </a:xfrm>
          <a:prstGeom prst="rect">
            <a:avLst/>
          </a:prstGeom>
        </p:spPr>
      </p:pic>
      <p:pic>
        <p:nvPicPr>
          <p:cNvPr id="13" name="Рисунок 12" descr="глобус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357818" y="428604"/>
            <a:ext cx="714380" cy="714380"/>
          </a:xfrm>
          <a:prstGeom prst="rect">
            <a:avLst/>
          </a:prstGeom>
        </p:spPr>
      </p:pic>
      <p:pic>
        <p:nvPicPr>
          <p:cNvPr id="14" name="Рисунок 13" descr="дневник.jpg"/>
          <p:cNvPicPr>
            <a:picLocks noChangeAspect="1"/>
          </p:cNvPicPr>
          <p:nvPr/>
        </p:nvPicPr>
        <p:blipFill>
          <a:blip r:embed="rId18" cstate="print"/>
          <a:srcRect t="10000" b="4998"/>
          <a:stretch>
            <a:fillRect/>
          </a:stretch>
        </p:blipFill>
        <p:spPr>
          <a:xfrm>
            <a:off x="7358082" y="3857628"/>
            <a:ext cx="857255" cy="624802"/>
          </a:xfrm>
          <a:prstGeom prst="rect">
            <a:avLst/>
          </a:prstGeom>
        </p:spPr>
      </p:pic>
      <p:pic>
        <p:nvPicPr>
          <p:cNvPr id="15" name="Рисунок 14" descr="карандаши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71472" y="2857496"/>
            <a:ext cx="1271732" cy="485769"/>
          </a:xfrm>
          <a:prstGeom prst="rect">
            <a:avLst/>
          </a:prstGeom>
        </p:spPr>
      </p:pic>
      <p:pic>
        <p:nvPicPr>
          <p:cNvPr id="16" name="Рисунок 15" descr="мел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4429124" y="6072206"/>
            <a:ext cx="642932" cy="642932"/>
          </a:xfrm>
          <a:prstGeom prst="rect">
            <a:avLst/>
          </a:prstGeom>
        </p:spPr>
      </p:pic>
      <p:pic>
        <p:nvPicPr>
          <p:cNvPr id="17" name="Рисунок 16" descr="тетради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6429388" y="1785926"/>
            <a:ext cx="799712" cy="799712"/>
          </a:xfrm>
          <a:prstGeom prst="rect">
            <a:avLst/>
          </a:prstGeom>
        </p:spPr>
      </p:pic>
      <p:pic>
        <p:nvPicPr>
          <p:cNvPr id="18" name="Рисунок 17" descr="указка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71472" y="428604"/>
            <a:ext cx="642942" cy="386569"/>
          </a:xfrm>
          <a:prstGeom prst="rect">
            <a:avLst/>
          </a:prstGeom>
        </p:spPr>
      </p:pic>
      <p:pic>
        <p:nvPicPr>
          <p:cNvPr id="19" name="Рисунок 18" descr="учебники.jp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57752" y="4214818"/>
            <a:ext cx="928688" cy="632884"/>
          </a:xfrm>
          <a:prstGeom prst="rect">
            <a:avLst/>
          </a:prstGeom>
        </p:spPr>
      </p:pic>
      <p:pic>
        <p:nvPicPr>
          <p:cNvPr id="20" name="Рисунок 19" descr="аптечка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2643175" y="992846"/>
            <a:ext cx="857256" cy="770388"/>
          </a:xfrm>
          <a:prstGeom prst="rect">
            <a:avLst/>
          </a:prstGeom>
        </p:spPr>
      </p:pic>
      <p:pic>
        <p:nvPicPr>
          <p:cNvPr id="21" name="Рисунок 20" descr="бинты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000892" y="5857892"/>
            <a:ext cx="1000100" cy="505842"/>
          </a:xfrm>
          <a:prstGeom prst="rect">
            <a:avLst/>
          </a:prstGeom>
        </p:spPr>
      </p:pic>
      <p:pic>
        <p:nvPicPr>
          <p:cNvPr id="22" name="Рисунок 21" descr="градусник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214282" y="1785926"/>
            <a:ext cx="928694" cy="619541"/>
          </a:xfrm>
          <a:prstGeom prst="rect">
            <a:avLst/>
          </a:prstGeom>
        </p:spPr>
      </p:pic>
      <p:pic>
        <p:nvPicPr>
          <p:cNvPr id="23" name="Рисунок 22" descr="тонометр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4643438" y="1357298"/>
            <a:ext cx="1023918" cy="709063"/>
          </a:xfrm>
          <a:prstGeom prst="rect">
            <a:avLst/>
          </a:prstGeom>
        </p:spPr>
      </p:pic>
      <p:pic>
        <p:nvPicPr>
          <p:cNvPr id="24" name="Рисунок 23" descr="фанендоскоп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2643174" y="2643182"/>
            <a:ext cx="1139925" cy="640638"/>
          </a:xfrm>
          <a:prstGeom prst="rect">
            <a:avLst/>
          </a:prstGeom>
        </p:spPr>
      </p:pic>
      <p:pic>
        <p:nvPicPr>
          <p:cNvPr id="25" name="Рисунок 24" descr="шприцы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500958" y="1142984"/>
            <a:ext cx="1285884" cy="538464"/>
          </a:xfrm>
          <a:prstGeom prst="rect">
            <a:avLst/>
          </a:prstGeom>
        </p:spPr>
      </p:pic>
      <p:pic>
        <p:nvPicPr>
          <p:cNvPr id="26" name="Picture 2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715404" y="142852"/>
            <a:ext cx="285752" cy="23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2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28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3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29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0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1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2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3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4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5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6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7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8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39" name="разочаро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0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1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6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2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3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4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5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6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6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7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7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8" name="Радость - радость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5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4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3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3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1" name="Управляющая кнопка: звук 50">
            <a:hlinkClick r:id="" action="ppaction://noaction" highlightClick="1">
              <a:snd r:embed="rId39" name="applause.wav" builtIn="1"/>
            </a:hlinkClick>
          </p:cNvPr>
          <p:cNvSpPr/>
          <p:nvPr/>
        </p:nvSpPr>
        <p:spPr>
          <a:xfrm>
            <a:off x="3571868" y="6357958"/>
            <a:ext cx="500066" cy="328036"/>
          </a:xfrm>
          <a:prstGeom prst="actionButtonSou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10833 L -0.00365 0.57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2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232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0.04861 L -0.27952 0.67871 " pathEditMode="relative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23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32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8351 0.40949 " pathEditMode="relative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232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32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5834 L -0.17013 0.25787 " pathEditMode="relative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232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32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-0.51198 0.72453 " pathEditMode="relative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23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32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4768 L -0.42066 0.39421 " pathEditMode="relative" ptsTypes="AA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23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32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5 0.07408 L -0.63368 0.39977 " pathEditMode="relative" ptsTypes="AA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6232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3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06134 L -0.25591 0.05093 " pathEditMode="relative" ptsTypes="AA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6232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32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06296 L -0.51788 -0.01042 " pathEditMode="relative" ptsTypes="AA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6232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32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541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541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41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541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54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541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6" dur="541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0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1" dur="541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1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541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541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4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541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541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7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541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2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2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2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>
                <p:cTn id="2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>
                <p:cTn id="2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>
                <p:cTn id="2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>
                <p:cTn id="2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>
                <p:cTn id="2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>
                <p:cTn id="2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>
                <p:cTn id="2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>
                <p:cTn id="2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>
                <p:cTn id="2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>
                <p:cTn id="29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>
                <p:cTn id="3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>
                <p:cTn id="3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3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>
                <p:cTn id="3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>
                <p:cTn id="3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3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3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>
                <p:cTn id="3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3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3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>
                <p:cTn id="3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3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0" dur="641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1065</TotalTime>
  <Words>86</Words>
  <PresentationFormat>Экран (4:3)</PresentationFormat>
  <Paragraphs>19</Paragraphs>
  <Slides>29</Slides>
  <Notes>0</Notes>
  <HiddenSlides>0</HiddenSlides>
  <MMClips>91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114</cp:revision>
  <dcterms:created xsi:type="dcterms:W3CDTF">2019-11-12T10:04:49Z</dcterms:created>
  <dcterms:modified xsi:type="dcterms:W3CDTF">2019-12-15T14:53:03Z</dcterms:modified>
</cp:coreProperties>
</file>