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62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1"/>
            <a:ext cx="7572428" cy="242889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Развитие мелкой моторики -как способ успешного усвоения программного материала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(из опыта работы)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357694"/>
            <a:ext cx="5000660" cy="164307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учитель начальных классов</a:t>
            </a:r>
          </a:p>
          <a:p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Переверза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Нина Ивановна 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 descr="Изображение"/>
          <p:cNvPicPr>
            <a:picLocks noChangeAspect="1" noChangeArrowheads="1"/>
          </p:cNvPicPr>
          <p:nvPr/>
        </p:nvPicPr>
        <p:blipFill>
          <a:blip r:embed="rId2"/>
          <a:srcRect l="60977" t="53152" r="5035"/>
          <a:stretch>
            <a:fillRect/>
          </a:stretch>
        </p:blipFill>
        <p:spPr bwMode="auto">
          <a:xfrm>
            <a:off x="428596" y="3143248"/>
            <a:ext cx="2143140" cy="2547960"/>
          </a:xfrm>
          <a:prstGeom prst="rect">
            <a:avLst/>
          </a:prstGeom>
          <a:noFill/>
        </p:spPr>
      </p:pic>
      <p:pic>
        <p:nvPicPr>
          <p:cNvPr id="15364" name="Picture 4" descr="https://k62.kn3.net/taringa/8/3/5/0/D/F/santiagochiesa73/2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643182"/>
            <a:ext cx="1785950" cy="1785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Резаная пряжа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C:\Documents and Settings\Admin\Рабочий стол\моё на кон\IMG_00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6958"/>
          <a:stretch>
            <a:fillRect/>
          </a:stretch>
        </p:blipFill>
        <p:spPr bwMode="auto">
          <a:xfrm>
            <a:off x="428596" y="1714488"/>
            <a:ext cx="3757610" cy="302895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моё на кон\IMG_00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7338" b="7730"/>
          <a:stretch>
            <a:fillRect/>
          </a:stretch>
        </p:blipFill>
        <p:spPr bwMode="auto">
          <a:xfrm>
            <a:off x="4357686" y="1643050"/>
            <a:ext cx="449580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моё на кон\IMG_00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749" t="30949" b="12447"/>
          <a:stretch>
            <a:fillRect/>
          </a:stretch>
        </p:blipFill>
        <p:spPr bwMode="auto">
          <a:xfrm>
            <a:off x="785786" y="1500174"/>
            <a:ext cx="3281386" cy="1714512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моё на кон\IMG_00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22252"/>
          <a:stretch>
            <a:fillRect/>
          </a:stretch>
        </p:blipFill>
        <p:spPr bwMode="auto">
          <a:xfrm>
            <a:off x="286197" y="3500438"/>
            <a:ext cx="4042885" cy="2357454"/>
          </a:xfrm>
          <a:prstGeom prst="rect">
            <a:avLst/>
          </a:prstGeom>
          <a:noFill/>
        </p:spPr>
      </p:pic>
      <p:pic>
        <p:nvPicPr>
          <p:cNvPr id="10244" name="Picture 4" descr="C:\Documents and Settings\Admin\Рабочий стол\моё на кон\IMG_0078.JPG"/>
          <p:cNvPicPr>
            <a:picLocks noChangeAspect="1" noChangeArrowheads="1"/>
          </p:cNvPicPr>
          <p:nvPr/>
        </p:nvPicPr>
        <p:blipFill>
          <a:blip r:embed="rId4" cstate="print"/>
          <a:srcRect r="33359"/>
          <a:stretch>
            <a:fillRect/>
          </a:stretch>
        </p:blipFill>
        <p:spPr bwMode="auto">
          <a:xfrm rot="16736179">
            <a:off x="4834864" y="1638246"/>
            <a:ext cx="3573587" cy="402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857232"/>
            <a:ext cx="4471990" cy="98903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Работа у доски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 descr="C:\Documents and Settings\Admin\Рабочий стол\моё на кон\IMG_0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040188" cy="3030141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моё на кон\IMG_00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643182"/>
            <a:ext cx="4422778" cy="3317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Работаем над составом чисел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Я\Desktop\IMG_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000528" cy="3000396"/>
          </a:xfrm>
          <a:prstGeom prst="rect">
            <a:avLst/>
          </a:prstGeom>
          <a:noFill/>
        </p:spPr>
      </p:pic>
      <p:pic>
        <p:nvPicPr>
          <p:cNvPr id="1027" name="Picture 3" descr="C:\Users\Я\Desktop\IMG_0003.JPG"/>
          <p:cNvPicPr>
            <a:picLocks noChangeAspect="1" noChangeArrowheads="1"/>
          </p:cNvPicPr>
          <p:nvPr/>
        </p:nvPicPr>
        <p:blipFill>
          <a:blip r:embed="rId3" cstate="print"/>
          <a:srcRect t="19884" r="21619" b="17859"/>
          <a:stretch>
            <a:fillRect/>
          </a:stretch>
        </p:blipFill>
        <p:spPr bwMode="auto">
          <a:xfrm rot="1340410">
            <a:off x="3888312" y="2033773"/>
            <a:ext cx="4885900" cy="291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357298"/>
            <a:ext cx="4213255" cy="200026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Работа с прищепками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" name="Picture 4" descr="C:\Users\Я\Desktop\IMG_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30464" r="21314" b="15010"/>
          <a:stretch>
            <a:fillRect/>
          </a:stretch>
        </p:blipFill>
        <p:spPr bwMode="auto">
          <a:xfrm rot="5245340">
            <a:off x="-435052" y="1715610"/>
            <a:ext cx="6257940" cy="3252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геометрические фигуры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Я\Desktop\IMG_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3831" r="5226" b="14872"/>
          <a:stretch>
            <a:fillRect/>
          </a:stretch>
        </p:blipFill>
        <p:spPr bwMode="auto">
          <a:xfrm rot="1023987">
            <a:off x="224450" y="2692846"/>
            <a:ext cx="4565403" cy="2214578"/>
          </a:xfrm>
          <a:prstGeom prst="rect">
            <a:avLst/>
          </a:prstGeom>
          <a:noFill/>
        </p:spPr>
      </p:pic>
      <p:pic>
        <p:nvPicPr>
          <p:cNvPr id="2051" name="Picture 3" descr="C:\Users\Я\Desktop\IMG_0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2333" t="14415" r="24037" b="26669"/>
          <a:stretch>
            <a:fillRect/>
          </a:stretch>
        </p:blipFill>
        <p:spPr bwMode="auto">
          <a:xfrm>
            <a:off x="4643438" y="1928802"/>
            <a:ext cx="401195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get-pdb/1748902/5039326c-91f5-4ca1-a913-7b00c0a64102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3961678" cy="2643182"/>
          </a:xfrm>
          <a:prstGeom prst="rect">
            <a:avLst/>
          </a:prstGeom>
          <a:noFill/>
        </p:spPr>
      </p:pic>
      <p:pic>
        <p:nvPicPr>
          <p:cNvPr id="29700" name="Picture 4" descr="https://avatars.mds.yandex.net/get-pdb/1773776/85a800e6-702c-4cae-a7a0-57a5998c8a97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786058"/>
            <a:ext cx="3370236" cy="33702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3571876"/>
            <a:ext cx="5500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Успешной работы!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оё на кон\IMG_00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298" r="13416" b="16066"/>
          <a:stretch>
            <a:fillRect/>
          </a:stretch>
        </p:blipFill>
        <p:spPr bwMode="auto">
          <a:xfrm>
            <a:off x="4572000" y="2643182"/>
            <a:ext cx="4143436" cy="3783137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оё на кон\IMG_0068.JPG"/>
          <p:cNvPicPr>
            <a:picLocks noChangeAspect="1" noChangeArrowheads="1"/>
          </p:cNvPicPr>
          <p:nvPr/>
        </p:nvPicPr>
        <p:blipFill>
          <a:blip r:embed="rId4" cstate="print"/>
          <a:srcRect r="17949" b="14587"/>
          <a:stretch>
            <a:fillRect/>
          </a:stretch>
        </p:blipFill>
        <p:spPr bwMode="auto">
          <a:xfrm>
            <a:off x="357158" y="357166"/>
            <a:ext cx="4221262" cy="32955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500042"/>
            <a:ext cx="32861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работа с пуговицами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моё на кон\IMG_00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моё на кон\IMG_00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038600" cy="302895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моё на кон\IMG_0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29000"/>
            <a:ext cx="4203648" cy="3152594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моё на кон\IMG_0072.JPG"/>
          <p:cNvPicPr>
            <a:picLocks noChangeAspect="1" noChangeArrowheads="1"/>
          </p:cNvPicPr>
          <p:nvPr/>
        </p:nvPicPr>
        <p:blipFill>
          <a:blip r:embed="rId5" cstate="print"/>
          <a:srcRect b="15167"/>
          <a:stretch>
            <a:fillRect/>
          </a:stretch>
        </p:blipFill>
        <p:spPr bwMode="auto">
          <a:xfrm>
            <a:off x="357159" y="3786189"/>
            <a:ext cx="3826122" cy="2434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Семена различных растений и их использование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Admin\Рабочий стол\моё на кон\IMG_0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6958"/>
          <a:stretch>
            <a:fillRect/>
          </a:stretch>
        </p:blipFill>
        <p:spPr bwMode="auto">
          <a:xfrm>
            <a:off x="571472" y="1571612"/>
            <a:ext cx="3757610" cy="30289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моё на кон\IMG_00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11674"/>
          <a:stretch>
            <a:fillRect/>
          </a:stretch>
        </p:blipFill>
        <p:spPr bwMode="auto">
          <a:xfrm>
            <a:off x="4648200" y="2348706"/>
            <a:ext cx="3567138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4400552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Бусы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бисер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стеклярус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Documents and Settings\Admin\Рабочий стол\моё на кон\IMG_00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моё на кон\IMG_0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7506"/>
          <a:stretch>
            <a:fillRect/>
          </a:stretch>
        </p:blipFill>
        <p:spPr bwMode="auto">
          <a:xfrm>
            <a:off x="4970264" y="1600200"/>
            <a:ext cx="3394472" cy="4186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28605"/>
            <a:ext cx="3900486" cy="9286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Семена растений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150017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крашеная соль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C:\Documents and Settings\Admin\Рабочий стол\моё на кон\IMG_00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4145" b="15127"/>
          <a:stretch>
            <a:fillRect/>
          </a:stretch>
        </p:blipFill>
        <p:spPr bwMode="auto">
          <a:xfrm>
            <a:off x="4295774" y="2786058"/>
            <a:ext cx="4848226" cy="2571768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моё на кон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90724"/>
            <a:ext cx="2633619" cy="351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мелкие камни</a:t>
            </a:r>
            <a:r>
              <a:rPr lang="ru-RU" sz="3600" dirty="0" smtClean="0"/>
              <a:t>          </a:t>
            </a:r>
            <a:endParaRPr lang="ru-RU" sz="3600" dirty="0"/>
          </a:p>
        </p:txBody>
      </p:sp>
      <p:pic>
        <p:nvPicPr>
          <p:cNvPr id="6146" name="Picture 2" descr="C:\Documents and Settings\Admin\Рабочий стол\моё на кон\IMG_00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1674"/>
          <a:stretch>
            <a:fillRect/>
          </a:stretch>
        </p:blipFill>
        <p:spPr bwMode="auto">
          <a:xfrm>
            <a:off x="500034" y="2214554"/>
            <a:ext cx="3567138" cy="302895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моё на кон\IMG_00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4152" r="11556"/>
          <a:stretch>
            <a:fillRect/>
          </a:stretch>
        </p:blipFill>
        <p:spPr bwMode="auto">
          <a:xfrm>
            <a:off x="5214942" y="2214554"/>
            <a:ext cx="3000396" cy="3028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57752" y="571481"/>
            <a:ext cx="3643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 крашеные      опилки </a:t>
            </a: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Из пластилиновых шариков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C:\Documents and Settings\Admin\Рабочий стол\моё на кон\IMG_00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0212"/>
          <a:stretch>
            <a:fillRect/>
          </a:stretch>
        </p:blipFill>
        <p:spPr bwMode="auto">
          <a:xfrm>
            <a:off x="457199" y="1714488"/>
            <a:ext cx="4385459" cy="3663168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моё на кон\IMG_0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3819"/>
          <a:stretch>
            <a:fillRect/>
          </a:stretch>
        </p:blipFill>
        <p:spPr bwMode="auto">
          <a:xfrm>
            <a:off x="5500694" y="1357298"/>
            <a:ext cx="3394472" cy="3900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511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Дятел на спиле дерева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C:\Documents and Settings\Admin\Рабочий стол\моё на кон\IMG_00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071678"/>
            <a:ext cx="4407971" cy="3305978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моё на кон\IMG_0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10715" b="9084"/>
          <a:stretch>
            <a:fillRect/>
          </a:stretch>
        </p:blipFill>
        <p:spPr bwMode="auto">
          <a:xfrm>
            <a:off x="5715008" y="1571612"/>
            <a:ext cx="3030760" cy="41148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43570" y="500042"/>
            <a:ext cx="2214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белочка</a:t>
            </a:r>
            <a:endParaRPr lang="ru-RU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60</Words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Развитие мелкой моторики -как способ успешного усвоения программного материала (из опыта работы)</vt:lpstr>
      <vt:lpstr>Слайд 2</vt:lpstr>
      <vt:lpstr>Слайд 3</vt:lpstr>
      <vt:lpstr>Семена различных растений и их использование</vt:lpstr>
      <vt:lpstr> Бусы бисер  стеклярус </vt:lpstr>
      <vt:lpstr>Слайд 6</vt:lpstr>
      <vt:lpstr>мелкие камни          </vt:lpstr>
      <vt:lpstr>Из пластилиновых шариков</vt:lpstr>
      <vt:lpstr>Дятел на спиле дерева</vt:lpstr>
      <vt:lpstr>Резаная пряжа</vt:lpstr>
      <vt:lpstr>Слайд 11</vt:lpstr>
      <vt:lpstr>Работа у доски</vt:lpstr>
      <vt:lpstr>Работаем над составом чисел</vt:lpstr>
      <vt:lpstr>Слайд 14</vt:lpstr>
      <vt:lpstr>геометрические фигуры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Я</cp:lastModifiedBy>
  <cp:revision>22</cp:revision>
  <dcterms:modified xsi:type="dcterms:W3CDTF">2019-12-12T06:27:23Z</dcterms:modified>
</cp:coreProperties>
</file>