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1"/>
  </p:notesMasterIdLst>
  <p:sldIdLst>
    <p:sldId id="256" r:id="rId2"/>
    <p:sldId id="264" r:id="rId3"/>
    <p:sldId id="260" r:id="rId4"/>
    <p:sldId id="257" r:id="rId5"/>
    <p:sldId id="258" r:id="rId6"/>
    <p:sldId id="259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D27214-5A22-476F-ADB0-4699C11C28DB}" type="datetimeFigureOut">
              <a:rPr lang="ru-RU" smtClean="0"/>
              <a:t>13.06.2018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DF6359-D33C-4566-8AC9-EE9D0631ED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6254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F6359-D33C-4566-8AC9-EE9D0631EDEB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62047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13.06.2018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13.06.2018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13.06.2018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13.06.2018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13.06.2018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13.06.2018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13.06.2018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13.06.2018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13.06.2018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6000" y="2996952"/>
            <a:ext cx="6172200" cy="2736304"/>
          </a:xfrm>
        </p:spPr>
        <p:txBody>
          <a:bodyPr>
            <a:normAutofit fontScale="90000"/>
          </a:bodyPr>
          <a:lstStyle/>
          <a:p>
            <a:pPr algn="r"/>
            <a:r>
              <a:rPr lang="ru-RU" dirty="0"/>
              <a:t>Комплексный подход к формированию игрового опыта </a:t>
            </a:r>
            <a:r>
              <a:rPr lang="ru-RU" dirty="0" smtClean="0"/>
              <a:t>ребенка в сюжетно-ролевой </a:t>
            </a:r>
            <a:r>
              <a:rPr lang="ru-RU" dirty="0"/>
              <a:t>игре «Играем цирк»</a:t>
            </a:r>
            <a:br>
              <a:rPr lang="ru-RU" dirty="0"/>
            </a:br>
            <a:r>
              <a:rPr lang="ru-RU" dirty="0"/>
              <a:t>в </a:t>
            </a:r>
            <a:r>
              <a:rPr lang="ru-RU" dirty="0" smtClean="0"/>
              <a:t>старшей </a:t>
            </a:r>
            <a:r>
              <a:rPr lang="ru-RU" dirty="0" smtClean="0"/>
              <a:t>группе</a:t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sz="1800" dirty="0" smtClean="0"/>
              <a:t>автор: Строганова Анна Владимировна </a:t>
            </a:r>
            <a:br>
              <a:rPr lang="ru-RU" sz="1800" dirty="0" smtClean="0"/>
            </a:br>
            <a:r>
              <a:rPr lang="ru-RU" sz="1800" dirty="0" smtClean="0"/>
              <a:t>воспитатель </a:t>
            </a:r>
            <a:br>
              <a:rPr lang="ru-RU" sz="1800" dirty="0" smtClean="0"/>
            </a:br>
            <a:r>
              <a:rPr lang="ru-RU" sz="1800" dirty="0" smtClean="0"/>
              <a:t>МДОБУ «</a:t>
            </a:r>
            <a:r>
              <a:rPr lang="ru-RU" sz="1800" dirty="0" err="1" smtClean="0"/>
              <a:t>Кузьмоловский</a:t>
            </a:r>
            <a:r>
              <a:rPr lang="ru-RU" sz="1800" dirty="0" smtClean="0"/>
              <a:t> ДСКВ»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683811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332656"/>
            <a:ext cx="8136904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Задачи</a:t>
            </a:r>
          </a:p>
          <a:p>
            <a:endParaRPr lang="ru-RU" dirty="0"/>
          </a:p>
          <a:p>
            <a:endParaRPr lang="ru-RU" dirty="0" smtClean="0"/>
          </a:p>
          <a:p>
            <a:r>
              <a:rPr lang="ru-RU" dirty="0" smtClean="0"/>
              <a:t>1.</a:t>
            </a:r>
            <a:r>
              <a:rPr lang="ru-RU" dirty="0"/>
              <a:t>	Развивать творческое воображение, память, связную речь детей, чувство ритма, темпа, моторику.</a:t>
            </a:r>
          </a:p>
          <a:p>
            <a:r>
              <a:rPr lang="ru-RU" dirty="0"/>
              <a:t>2.	Упражнять в умении распределять роли, понимать воображаемую игровую ситуацию и действовать в соответствии с ней.</a:t>
            </a:r>
          </a:p>
          <a:p>
            <a:r>
              <a:rPr lang="ru-RU" dirty="0"/>
              <a:t>3.	Закреплять умение осуществлять игровые действия по речевой инструкции. </a:t>
            </a:r>
          </a:p>
          <a:p>
            <a:r>
              <a:rPr lang="ru-RU" dirty="0"/>
              <a:t>4.	Закреплять знания детей о цирке, о его работниках.</a:t>
            </a:r>
          </a:p>
          <a:p>
            <a:pPr algn="ctr"/>
            <a:r>
              <a:rPr lang="ru-RU" dirty="0"/>
              <a:t>5.	Воспитывать социально- коммуникативные навыки: дружеские взаимоотношения, умение определять характеры героев, оценивать их поступки, желание играть в коллективе сверстников</a:t>
            </a:r>
          </a:p>
        </p:txBody>
      </p:sp>
    </p:spTree>
    <p:extLst>
      <p:ext uri="{BB962C8B-B14F-4D97-AF65-F5344CB8AC3E}">
        <p14:creationId xmlns:p14="http://schemas.microsoft.com/office/powerpoint/2010/main" val="23411191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19256" cy="1080120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/>
              <a:t>Комплексный подход к формированию игрового опыта ребенка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755576" y="1916832"/>
            <a:ext cx="7416824" cy="44644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b="1" i="1" dirty="0" smtClean="0"/>
              <a:t>При планирование любой с/р игры мы всегда </a:t>
            </a:r>
            <a:r>
              <a:rPr lang="ru-RU" sz="1800" b="1" i="1" dirty="0"/>
              <a:t>учитываем комплекс </a:t>
            </a:r>
            <a:r>
              <a:rPr lang="ru-RU" sz="1800" b="1" i="1" dirty="0" smtClean="0"/>
              <a:t>обязательных педагогических мероприятий</a:t>
            </a:r>
            <a:r>
              <a:rPr lang="ru-RU" sz="1800" dirty="0" smtClean="0"/>
              <a:t>:</a:t>
            </a:r>
          </a:p>
          <a:p>
            <a:r>
              <a:rPr lang="ru-RU" sz="1800" dirty="0" smtClean="0"/>
              <a:t>Планомерное педагогически активное обогащение жизненного опыта детей;</a:t>
            </a:r>
          </a:p>
          <a:p>
            <a:r>
              <a:rPr lang="ru-RU" sz="1800" dirty="0" smtClean="0"/>
              <a:t>Обогащение игрового опыта </a:t>
            </a:r>
            <a:r>
              <a:rPr lang="ru-RU" sz="1800" dirty="0"/>
              <a:t>детей </a:t>
            </a:r>
            <a:r>
              <a:rPr lang="ru-RU" sz="1800" dirty="0" smtClean="0"/>
              <a:t>–совместные (обучающие</a:t>
            </a:r>
            <a:r>
              <a:rPr lang="ru-RU" sz="1800" dirty="0"/>
              <a:t>) </a:t>
            </a:r>
            <a:r>
              <a:rPr lang="ru-RU" sz="1800" dirty="0" smtClean="0"/>
              <a:t>игры педагога </a:t>
            </a:r>
            <a:r>
              <a:rPr lang="ru-RU" sz="1800" dirty="0"/>
              <a:t>с </a:t>
            </a:r>
            <a:r>
              <a:rPr lang="ru-RU" sz="1800" dirty="0" smtClean="0"/>
              <a:t>детьми;</a:t>
            </a:r>
          </a:p>
          <a:p>
            <a:r>
              <a:rPr lang="ru-RU" sz="1800" dirty="0" smtClean="0"/>
              <a:t>Активизирующее общение педагога с детьми, направленное на побуждение к самостоятельному использованию новых </a:t>
            </a:r>
            <a:r>
              <a:rPr lang="ru-RU" sz="1800" dirty="0" err="1" smtClean="0"/>
              <a:t>спо-собов</a:t>
            </a:r>
            <a:r>
              <a:rPr lang="ru-RU" sz="1800" dirty="0" smtClean="0"/>
              <a:t> решения игровых </a:t>
            </a:r>
            <a:r>
              <a:rPr lang="ru-RU" sz="1800" dirty="0"/>
              <a:t>задач и </a:t>
            </a:r>
            <a:r>
              <a:rPr lang="ru-RU" sz="1800" dirty="0" smtClean="0"/>
              <a:t>новых знаний об окружающем;</a:t>
            </a:r>
          </a:p>
          <a:p>
            <a:r>
              <a:rPr lang="ru-RU" sz="1800" dirty="0" smtClean="0"/>
              <a:t>Своевременное  изменение развивающей предметно-игровой</a:t>
            </a:r>
            <a:endParaRPr lang="ru-RU" sz="1800" dirty="0"/>
          </a:p>
          <a:p>
            <a:pPr marL="0" indent="0">
              <a:buNone/>
            </a:pPr>
            <a:r>
              <a:rPr lang="ru-RU" sz="1800" dirty="0"/>
              <a:t>среды с </a:t>
            </a:r>
            <a:r>
              <a:rPr lang="ru-RU" sz="1800" dirty="0" smtClean="0"/>
              <a:t>учетом обогащающегося жизненного и игрового </a:t>
            </a:r>
            <a:r>
              <a:rPr lang="ru-RU" sz="1800" dirty="0"/>
              <a:t>опыта</a:t>
            </a:r>
          </a:p>
          <a:p>
            <a:pPr marL="0" indent="0">
              <a:buNone/>
            </a:pPr>
            <a:r>
              <a:rPr lang="ru-RU" sz="1800" dirty="0" smtClean="0"/>
              <a:t>детей.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465619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57256" cy="122899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1</a:t>
            </a:r>
            <a:r>
              <a:rPr lang="ru-RU" sz="2700" dirty="0" smtClean="0"/>
              <a:t>. Планомерное </a:t>
            </a:r>
            <a:r>
              <a:rPr lang="ru-RU" sz="2700" dirty="0"/>
              <a:t>педагогически активное обогащение жизненного опыта детей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859216" cy="470912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1800" dirty="0" smtClean="0"/>
              <a:t>Беседы с использование разной наглядности на темы: «Что такое цирк», «Какие профессии живут в цирке» и др.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1800" dirty="0" smtClean="0"/>
              <a:t>Рассказы детей «Как я ходил в цирк» + рассматривание фотографий, афиш и программок.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1800" dirty="0" smtClean="0"/>
              <a:t>Просмотр разных видеоматериалов о цирковых артистах, их выступлениях.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1800" dirty="0" smtClean="0"/>
              <a:t>Чтение </a:t>
            </a:r>
            <a:r>
              <a:rPr lang="ru-RU" sz="1800" dirty="0"/>
              <a:t>художественной литературы: </a:t>
            </a:r>
            <a:r>
              <a:rPr lang="ru-RU" sz="1800" dirty="0" smtClean="0"/>
              <a:t>Валерий </a:t>
            </a:r>
            <a:r>
              <a:rPr lang="ru-RU" sz="1800" dirty="0" err="1"/>
              <a:t>Шульжик</a:t>
            </a:r>
            <a:r>
              <a:rPr lang="ru-RU" sz="1800" dirty="0"/>
              <a:t>. Фунтик в </a:t>
            </a:r>
            <a:r>
              <a:rPr lang="ru-RU" sz="1800" dirty="0" smtClean="0"/>
              <a:t>цирке; </a:t>
            </a:r>
            <a:r>
              <a:rPr lang="ru-RU" sz="1800" dirty="0"/>
              <a:t>Наталия Дурова. Театр зверей дедушки </a:t>
            </a:r>
            <a:r>
              <a:rPr lang="ru-RU" sz="1800" dirty="0" smtClean="0"/>
              <a:t>Дурова; Яков </a:t>
            </a:r>
            <a:r>
              <a:rPr lang="ru-RU" sz="1800" dirty="0"/>
              <a:t>Аким. Девочка и </a:t>
            </a:r>
            <a:r>
              <a:rPr lang="ru-RU" sz="1800" dirty="0" smtClean="0"/>
              <a:t>лев; Майкл </a:t>
            </a:r>
            <a:r>
              <a:rPr lang="ru-RU" sz="1800" dirty="0"/>
              <a:t>Бонд. Медвежонок </a:t>
            </a:r>
            <a:r>
              <a:rPr lang="ru-RU" sz="1800" dirty="0" err="1"/>
              <a:t>Паддингтон</a:t>
            </a:r>
            <a:r>
              <a:rPr lang="ru-RU" sz="1800" dirty="0"/>
              <a:t> в </a:t>
            </a:r>
            <a:r>
              <a:rPr lang="ru-RU" sz="1800" dirty="0" smtClean="0"/>
              <a:t>цирке; Геннадий </a:t>
            </a:r>
            <a:r>
              <a:rPr lang="ru-RU" sz="1800" dirty="0"/>
              <a:t>Цыферов. </a:t>
            </a:r>
            <a:r>
              <a:rPr lang="ru-RU" sz="1800" dirty="0" err="1"/>
              <a:t>Лошарик</a:t>
            </a:r>
            <a:r>
              <a:rPr lang="ru-RU" sz="1800" dirty="0"/>
              <a:t> </a:t>
            </a:r>
            <a:r>
              <a:rPr lang="ru-RU" sz="1800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1800" dirty="0" err="1" smtClean="0"/>
              <a:t>Рассуждалки</a:t>
            </a:r>
            <a:r>
              <a:rPr lang="ru-RU" sz="1800" dirty="0" smtClean="0"/>
              <a:t> «Цирк – это хорошо и весело или нет?», «Зачем люди ходят в цирк»</a:t>
            </a:r>
          </a:p>
          <a:p>
            <a:pPr marL="0" indent="0">
              <a:buNone/>
            </a:pPr>
            <a:r>
              <a:rPr lang="ru-RU" sz="1800" dirty="0" smtClean="0"/>
              <a:t> и т.д.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1204619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15200" cy="778098"/>
          </a:xfrm>
        </p:spPr>
        <p:txBody>
          <a:bodyPr>
            <a:normAutofit/>
          </a:bodyPr>
          <a:lstStyle/>
          <a:p>
            <a:pPr algn="ctr"/>
            <a:r>
              <a:rPr lang="ru-RU" sz="2400" dirty="0"/>
              <a:t>Обогащение игрового опыта детей 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859216" cy="4873752"/>
          </a:xfrm>
        </p:spPr>
        <p:txBody>
          <a:bodyPr/>
          <a:lstStyle/>
          <a:p>
            <a:r>
              <a:rPr lang="ru-RU" sz="1800" dirty="0" smtClean="0"/>
              <a:t>Игры – миниатюры «клоуна (жонглера и т.д.) покажи»;</a:t>
            </a:r>
          </a:p>
          <a:p>
            <a:r>
              <a:rPr lang="ru-RU" sz="1800" dirty="0" smtClean="0"/>
              <a:t>Игры – имитации (тигра, льва изобрази</a:t>
            </a:r>
            <a:r>
              <a:rPr lang="ru-RU" dirty="0"/>
              <a:t>); </a:t>
            </a:r>
            <a:r>
              <a:rPr lang="ru-RU" sz="1800" dirty="0"/>
              <a:t>«Артисты цирка»</a:t>
            </a:r>
            <a:endParaRPr lang="ru-RU" sz="1800" dirty="0" smtClean="0"/>
          </a:p>
          <a:p>
            <a:r>
              <a:rPr lang="ru-RU" sz="1800" dirty="0" smtClean="0"/>
              <a:t>Игры-инсценировки по литературным произведениям:</a:t>
            </a:r>
          </a:p>
          <a:p>
            <a:r>
              <a:rPr lang="ru-RU" sz="1800" dirty="0"/>
              <a:t>Подвижные </a:t>
            </a:r>
            <a:r>
              <a:rPr lang="ru-RU" sz="1800" dirty="0" smtClean="0"/>
              <a:t>игры «</a:t>
            </a:r>
            <a:r>
              <a:rPr lang="ru-RU" sz="1800" dirty="0"/>
              <a:t>Цирк», «Ловля обезьян»</a:t>
            </a:r>
            <a:endParaRPr lang="ru-RU" sz="1800" dirty="0" smtClean="0"/>
          </a:p>
          <a:p>
            <a:r>
              <a:rPr lang="ru-RU" sz="1800" dirty="0"/>
              <a:t>Упражнение на дыхание «Змея </a:t>
            </a:r>
            <a:r>
              <a:rPr lang="ru-RU" sz="1800" dirty="0" smtClean="0"/>
              <a:t>шипит»;</a:t>
            </a:r>
          </a:p>
          <a:p>
            <a:r>
              <a:rPr lang="ru-RU" sz="1800" dirty="0" smtClean="0"/>
              <a:t>Игровое </a:t>
            </a:r>
            <a:r>
              <a:rPr lang="ru-RU" sz="1800" dirty="0"/>
              <a:t>упражнение «Факиры</a:t>
            </a:r>
            <a:r>
              <a:rPr lang="ru-RU" sz="1800" dirty="0" smtClean="0"/>
              <a:t>»</a:t>
            </a:r>
          </a:p>
          <a:p>
            <a:r>
              <a:rPr lang="ru-RU" sz="1800" dirty="0" smtClean="0"/>
              <a:t>Строительные игры – строим арену цирка и др.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3044174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1800" dirty="0" smtClean="0"/>
              <a:t>Моделирование ситуаций общения: интервью с директором цирка</a:t>
            </a:r>
            <a:r>
              <a:rPr lang="ru-RU" sz="1800" dirty="0"/>
              <a:t>,</a:t>
            </a:r>
            <a:r>
              <a:rPr lang="ru-RU" sz="1800" dirty="0" smtClean="0"/>
              <a:t> артистами; экскурсия по цирку</a:t>
            </a:r>
          </a:p>
          <a:p>
            <a:r>
              <a:rPr lang="ru-RU" sz="1800" dirty="0" smtClean="0"/>
              <a:t>Советы-напоминания: «Всем ли хватает билетов в кассе; Вовремя ли завезли продукты в кафе»</a:t>
            </a:r>
          </a:p>
          <a:p>
            <a:r>
              <a:rPr lang="ru-RU" sz="1800" dirty="0" smtClean="0"/>
              <a:t>Создание ситуаций для развития игрового сюжета: «В нашем цирке работает прекрасное кафе»; «Внимание – артисты заболели»; «чрезвычайное происшествие в цирке»; «у нас вы можете купить цветы для артистов».</a:t>
            </a:r>
          </a:p>
          <a:p>
            <a:r>
              <a:rPr lang="ru-RU" sz="1800" dirty="0" smtClean="0"/>
              <a:t>Введение ситуаций по смене роли: «В цирке заболели четвероногие артисты, ты будешь ветеринаром?»</a:t>
            </a:r>
            <a:endParaRPr lang="ru-RU" sz="1800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1210146"/>
          </a:xfrm>
        </p:spPr>
        <p:txBody>
          <a:bodyPr>
            <a:noAutofit/>
          </a:bodyPr>
          <a:lstStyle/>
          <a:p>
            <a:pPr algn="ctr"/>
            <a:r>
              <a:rPr lang="ru-RU" sz="2000" dirty="0"/>
              <a:t>Активизирующее общение педагога с детьми, направленное на побуждение к самостоятельному использованию новых </a:t>
            </a:r>
            <a:r>
              <a:rPr lang="ru-RU" sz="2000" dirty="0" smtClean="0"/>
              <a:t>способов </a:t>
            </a:r>
            <a:r>
              <a:rPr lang="ru-RU" sz="2000" dirty="0"/>
              <a:t>решения игровых задач и новых знаний об окружающем</a:t>
            </a:r>
          </a:p>
        </p:txBody>
      </p:sp>
    </p:spTree>
    <p:extLst>
      <p:ext uri="{BB962C8B-B14F-4D97-AF65-F5344CB8AC3E}">
        <p14:creationId xmlns:p14="http://schemas.microsoft.com/office/powerpoint/2010/main" val="2510133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dirty="0"/>
              <a:t>Своевременное  изменение развивающей предметно-игровой</a:t>
            </a:r>
            <a:br>
              <a:rPr lang="ru-RU" sz="2400" dirty="0"/>
            </a:br>
            <a:r>
              <a:rPr lang="ru-RU" sz="2400" dirty="0" smtClean="0"/>
              <a:t>среды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Элементы </a:t>
            </a:r>
            <a:r>
              <a:rPr lang="ru-RU" dirty="0"/>
              <a:t>костюмов: носики, колпаки, «ушки», обручи, шары, конфеты, столик для фокусника, баночка, цветные платочки, корзинка, дудочка ленты для гимнасток, юбочки фотоаппарат с фотографиями, яркая коробка с призами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8144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04056"/>
            <a:ext cx="4070581" cy="3052936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70564"/>
            <a:ext cx="4176464" cy="3132347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88" y="3539480"/>
            <a:ext cx="4320480" cy="324036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6896" y="3501008"/>
            <a:ext cx="4334218" cy="3250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6299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Проблемы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z="1800" dirty="0" smtClean="0"/>
              <a:t>Сюжеты </a:t>
            </a:r>
            <a:r>
              <a:rPr lang="ru-RU" sz="1800" dirty="0"/>
              <a:t>игр </a:t>
            </a:r>
            <a:r>
              <a:rPr lang="ru-RU" sz="1800" dirty="0" smtClean="0"/>
              <a:t>отражают </a:t>
            </a:r>
            <a:r>
              <a:rPr lang="ru-RU" sz="1800" dirty="0"/>
              <a:t>преимущественно бытовую сторону жизни и телевизионную тематику. Профессиональные и общественные сюжеты представлены минимально.</a:t>
            </a:r>
          </a:p>
          <a:p>
            <a:r>
              <a:rPr lang="ru-RU" sz="1800" dirty="0" smtClean="0"/>
              <a:t>Игра </a:t>
            </a:r>
            <a:r>
              <a:rPr lang="ru-RU" sz="1800" dirty="0"/>
              <a:t>не достигает своей развитой формы</a:t>
            </a:r>
            <a:r>
              <a:rPr lang="ru-RU" sz="1800" dirty="0" smtClean="0"/>
              <a:t>.</a:t>
            </a:r>
            <a:endParaRPr lang="ru-RU" sz="1800" dirty="0"/>
          </a:p>
          <a:p>
            <a:r>
              <a:rPr lang="ru-RU" sz="1800" dirty="0" smtClean="0"/>
              <a:t>Многим </a:t>
            </a:r>
            <a:r>
              <a:rPr lang="ru-RU" sz="1800" dirty="0"/>
              <a:t>детям трудно наладить контакт в сюжетно-ролевой игре, взять на себя роль лидера, не отступиться от правил </a:t>
            </a:r>
            <a:r>
              <a:rPr lang="ru-RU" sz="1800" dirty="0" smtClean="0"/>
              <a:t>игры, выдержать игровую роль до конца.</a:t>
            </a:r>
          </a:p>
          <a:p>
            <a:r>
              <a:rPr lang="ru-RU" sz="1800" dirty="0" smtClean="0"/>
              <a:t>Дети договариваются о теме игры, но не обсуждают общую линию, т.е. не проговаривают (сначала мы строим, репетируем представление, потом показываем, затем антракт.)</a:t>
            </a:r>
          </a:p>
          <a:p>
            <a:endParaRPr lang="ru-RU" sz="1800" dirty="0"/>
          </a:p>
          <a:p>
            <a:pPr marL="0" indent="0">
              <a:buNone/>
            </a:pP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32803037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112</TotalTime>
  <Words>517</Words>
  <Application>Microsoft Office PowerPoint</Application>
  <PresentationFormat>Экран (4:3)</PresentationFormat>
  <Paragraphs>45</Paragraphs>
  <Slides>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Calibri</vt:lpstr>
      <vt:lpstr>Century Schoolbook</vt:lpstr>
      <vt:lpstr>Wingdings</vt:lpstr>
      <vt:lpstr>Wingdings 2</vt:lpstr>
      <vt:lpstr>Эркер</vt:lpstr>
      <vt:lpstr>Комплексный подход к формированию игрового опыта ребенка в сюжетно-ролевой игре «Играем цирк» в старшей группе     автор: Строганова Анна Владимировна  воспитатель  МДОБУ «Кузьмоловский ДСКВ»</vt:lpstr>
      <vt:lpstr>Презентация PowerPoint</vt:lpstr>
      <vt:lpstr>Комплексный подход к формированию игрового опыта ребенка</vt:lpstr>
      <vt:lpstr>1. Планомерное педагогически активное обогащение жизненного опыта детей</vt:lpstr>
      <vt:lpstr>Обогащение игрового опыта детей </vt:lpstr>
      <vt:lpstr>Активизирующее общение педагога с детьми, направленное на побуждение к самостоятельному использованию новых способов решения игровых задач и новых знаний об окружающем</vt:lpstr>
      <vt:lpstr>Своевременное  изменение развивающей предметно-игровой среды</vt:lpstr>
      <vt:lpstr>Презентация PowerPoint</vt:lpstr>
      <vt:lpstr>Проблемы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Сюжетно-ролевая игра в старшей группе «Играем цирк»</dc:title>
  <dc:creator>Денис</dc:creator>
  <cp:lastModifiedBy>HP7</cp:lastModifiedBy>
  <cp:revision>12</cp:revision>
  <dcterms:created xsi:type="dcterms:W3CDTF">2018-05-29T17:44:21Z</dcterms:created>
  <dcterms:modified xsi:type="dcterms:W3CDTF">2018-06-13T11:48:08Z</dcterms:modified>
</cp:coreProperties>
</file>