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2" r:id="rId4"/>
    <p:sldId id="258" r:id="rId5"/>
    <p:sldId id="263" r:id="rId6"/>
    <p:sldId id="259" r:id="rId7"/>
    <p:sldId id="264" r:id="rId8"/>
    <p:sldId id="260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7A9828-E93B-4AD8-B05C-B9332F82666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51A714-A768-4D5E-B479-D03F91E1ED26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Для самых маленьких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20CD2299-5B4E-4953-8870-1890ACCD3BAD}" type="parTrans" cxnId="{76A673B0-96F2-40FE-AFC6-926291050AD7}">
      <dgm:prSet/>
      <dgm:spPr/>
      <dgm:t>
        <a:bodyPr/>
        <a:lstStyle/>
        <a:p>
          <a:endParaRPr lang="ru-RU"/>
        </a:p>
      </dgm:t>
    </dgm:pt>
    <dgm:pt modelId="{B129DEF3-3B84-4977-8ADE-52880F05EC60}" type="sibTrans" cxnId="{76A673B0-96F2-40FE-AFC6-926291050AD7}">
      <dgm:prSet/>
      <dgm:spPr/>
      <dgm:t>
        <a:bodyPr/>
        <a:lstStyle/>
        <a:p>
          <a:endParaRPr lang="ru-RU"/>
        </a:p>
      </dgm:t>
    </dgm:pt>
    <dgm:pt modelId="{3C9F1F62-8D53-44BF-8FAD-B42E17FE3F04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Для среднего дошкольного возраста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E05F842C-54C8-49E6-B412-35323677D192}" type="parTrans" cxnId="{384A7AF3-0850-4012-9ADA-6476FD346635}">
      <dgm:prSet/>
      <dgm:spPr/>
      <dgm:t>
        <a:bodyPr/>
        <a:lstStyle/>
        <a:p>
          <a:endParaRPr lang="ru-RU"/>
        </a:p>
      </dgm:t>
    </dgm:pt>
    <dgm:pt modelId="{2A0251DD-6AC6-4903-9056-AE1383F2A0BE}" type="sibTrans" cxnId="{384A7AF3-0850-4012-9ADA-6476FD346635}">
      <dgm:prSet/>
      <dgm:spPr/>
      <dgm:t>
        <a:bodyPr/>
        <a:lstStyle/>
        <a:p>
          <a:endParaRPr lang="ru-RU"/>
        </a:p>
      </dgm:t>
    </dgm:pt>
    <dgm:pt modelId="{A8E3C9EF-FBF0-484E-A640-6E0C9FD8A7D6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Для старших </a:t>
          </a:r>
          <a:r>
            <a:rPr lang="ru-RU" sz="3200" dirty="0" err="1" smtClean="0">
              <a:latin typeface="Times New Roman" pitchFamily="18" charset="0"/>
              <a:cs typeface="Times New Roman" pitchFamily="18" charset="0"/>
            </a:rPr>
            <a:t>дошколиников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5FBDAFB8-5BEE-480A-ABA4-CE0A9213450D}" type="parTrans" cxnId="{2398A3BF-2611-41A8-ADF8-2A8F08B73482}">
      <dgm:prSet/>
      <dgm:spPr/>
      <dgm:t>
        <a:bodyPr/>
        <a:lstStyle/>
        <a:p>
          <a:endParaRPr lang="ru-RU"/>
        </a:p>
      </dgm:t>
    </dgm:pt>
    <dgm:pt modelId="{355BFE76-FC26-45D1-8FCC-1121725D7244}" type="sibTrans" cxnId="{2398A3BF-2611-41A8-ADF8-2A8F08B73482}">
      <dgm:prSet/>
      <dgm:spPr/>
      <dgm:t>
        <a:bodyPr/>
        <a:lstStyle/>
        <a:p>
          <a:endParaRPr lang="ru-RU"/>
        </a:p>
      </dgm:t>
    </dgm:pt>
    <dgm:pt modelId="{FCD5D237-C10F-47AE-B24B-5A1AA2ACE9EC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3 уровня </a:t>
          </a:r>
        </a:p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ТАКТИЛЬНЫХ КНИГ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CEC8380-5D67-4980-A2D3-C4BEEE136C08}" type="sibTrans" cxnId="{5069C814-5BF6-4229-847C-EFABBEF635ED}">
      <dgm:prSet/>
      <dgm:spPr/>
      <dgm:t>
        <a:bodyPr/>
        <a:lstStyle/>
        <a:p>
          <a:endParaRPr lang="ru-RU"/>
        </a:p>
      </dgm:t>
    </dgm:pt>
    <dgm:pt modelId="{158289DB-DA21-426B-A3CE-4D2C4BA5639D}" type="parTrans" cxnId="{5069C814-5BF6-4229-847C-EFABBEF635ED}">
      <dgm:prSet/>
      <dgm:spPr/>
      <dgm:t>
        <a:bodyPr/>
        <a:lstStyle/>
        <a:p>
          <a:endParaRPr lang="ru-RU"/>
        </a:p>
      </dgm:t>
    </dgm:pt>
    <dgm:pt modelId="{4CDB4465-3F76-4D23-A467-A5F1612AD794}" type="pres">
      <dgm:prSet presAssocID="{437A9828-E93B-4AD8-B05C-B9332F82666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7E68417-DC05-4D7F-8EA4-ECAE1D0AB5D0}" type="pres">
      <dgm:prSet presAssocID="{FCD5D237-C10F-47AE-B24B-5A1AA2ACE9EC}" presName="hierRoot1" presStyleCnt="0">
        <dgm:presLayoutVars>
          <dgm:hierBranch val="init"/>
        </dgm:presLayoutVars>
      </dgm:prSet>
      <dgm:spPr/>
    </dgm:pt>
    <dgm:pt modelId="{F2D668FA-F26C-4372-B14A-DF9471086D15}" type="pres">
      <dgm:prSet presAssocID="{FCD5D237-C10F-47AE-B24B-5A1AA2ACE9EC}" presName="rootComposite1" presStyleCnt="0"/>
      <dgm:spPr/>
    </dgm:pt>
    <dgm:pt modelId="{A768874E-5ADC-457A-AAF9-CA563ECD5C94}" type="pres">
      <dgm:prSet presAssocID="{FCD5D237-C10F-47AE-B24B-5A1AA2ACE9EC}" presName="rootText1" presStyleLbl="node0" presStyleIdx="0" presStyleCnt="1" custScaleX="167600" custScaleY="1420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C649A44-0C0A-450F-8F43-0D62609C6C4A}" type="pres">
      <dgm:prSet presAssocID="{FCD5D237-C10F-47AE-B24B-5A1AA2ACE9E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8A89C82-E348-46B2-B0AC-D12736E123D9}" type="pres">
      <dgm:prSet presAssocID="{FCD5D237-C10F-47AE-B24B-5A1AA2ACE9EC}" presName="hierChild2" presStyleCnt="0"/>
      <dgm:spPr/>
    </dgm:pt>
    <dgm:pt modelId="{0C83EFF6-C0BB-4B05-A125-58D701C14193}" type="pres">
      <dgm:prSet presAssocID="{20CD2299-5B4E-4953-8870-1890ACCD3BAD}" presName="Name37" presStyleLbl="parChTrans1D2" presStyleIdx="0" presStyleCnt="3"/>
      <dgm:spPr/>
      <dgm:t>
        <a:bodyPr/>
        <a:lstStyle/>
        <a:p>
          <a:endParaRPr lang="ru-RU"/>
        </a:p>
      </dgm:t>
    </dgm:pt>
    <dgm:pt modelId="{0B2A9396-B578-4707-B9A5-9A3921976953}" type="pres">
      <dgm:prSet presAssocID="{C951A714-A768-4D5E-B479-D03F91E1ED26}" presName="hierRoot2" presStyleCnt="0">
        <dgm:presLayoutVars>
          <dgm:hierBranch val="init"/>
        </dgm:presLayoutVars>
      </dgm:prSet>
      <dgm:spPr/>
    </dgm:pt>
    <dgm:pt modelId="{C138BB4C-147F-4E18-8ED3-F0A6B9113CA2}" type="pres">
      <dgm:prSet presAssocID="{C951A714-A768-4D5E-B479-D03F91E1ED26}" presName="rootComposite" presStyleCnt="0"/>
      <dgm:spPr/>
    </dgm:pt>
    <dgm:pt modelId="{04BC7FD8-CEA4-48E8-A2C0-956718BB4896}" type="pres">
      <dgm:prSet presAssocID="{C951A714-A768-4D5E-B479-D03F91E1ED26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3CC401-3FAF-40B2-B12A-BB1AB47441BB}" type="pres">
      <dgm:prSet presAssocID="{C951A714-A768-4D5E-B479-D03F91E1ED26}" presName="rootConnector" presStyleLbl="node2" presStyleIdx="0" presStyleCnt="3"/>
      <dgm:spPr/>
      <dgm:t>
        <a:bodyPr/>
        <a:lstStyle/>
        <a:p>
          <a:endParaRPr lang="ru-RU"/>
        </a:p>
      </dgm:t>
    </dgm:pt>
    <dgm:pt modelId="{15778951-A934-417E-9C3F-A69FA381E174}" type="pres">
      <dgm:prSet presAssocID="{C951A714-A768-4D5E-B479-D03F91E1ED26}" presName="hierChild4" presStyleCnt="0"/>
      <dgm:spPr/>
    </dgm:pt>
    <dgm:pt modelId="{8385950D-A935-4F10-AEB5-E399FA6A0A8D}" type="pres">
      <dgm:prSet presAssocID="{C951A714-A768-4D5E-B479-D03F91E1ED26}" presName="hierChild5" presStyleCnt="0"/>
      <dgm:spPr/>
    </dgm:pt>
    <dgm:pt modelId="{B6CA1DE3-85CA-4B41-A9FE-6BCA9C357594}" type="pres">
      <dgm:prSet presAssocID="{E05F842C-54C8-49E6-B412-35323677D192}" presName="Name37" presStyleLbl="parChTrans1D2" presStyleIdx="1" presStyleCnt="3"/>
      <dgm:spPr/>
      <dgm:t>
        <a:bodyPr/>
        <a:lstStyle/>
        <a:p>
          <a:endParaRPr lang="ru-RU"/>
        </a:p>
      </dgm:t>
    </dgm:pt>
    <dgm:pt modelId="{FEB8359D-576D-40D5-B428-238D5A7F8293}" type="pres">
      <dgm:prSet presAssocID="{3C9F1F62-8D53-44BF-8FAD-B42E17FE3F04}" presName="hierRoot2" presStyleCnt="0">
        <dgm:presLayoutVars>
          <dgm:hierBranch val="init"/>
        </dgm:presLayoutVars>
      </dgm:prSet>
      <dgm:spPr/>
    </dgm:pt>
    <dgm:pt modelId="{1F3949E7-68F9-4054-9FE2-D03486F9A9D5}" type="pres">
      <dgm:prSet presAssocID="{3C9F1F62-8D53-44BF-8FAD-B42E17FE3F04}" presName="rootComposite" presStyleCnt="0"/>
      <dgm:spPr/>
    </dgm:pt>
    <dgm:pt modelId="{B7D50B5D-2E11-4105-8D61-247F9BE9F957}" type="pres">
      <dgm:prSet presAssocID="{3C9F1F62-8D53-44BF-8FAD-B42E17FE3F04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DF3B54-C3EC-4C5D-BE39-8EFB4547527A}" type="pres">
      <dgm:prSet presAssocID="{3C9F1F62-8D53-44BF-8FAD-B42E17FE3F04}" presName="rootConnector" presStyleLbl="node2" presStyleIdx="1" presStyleCnt="3"/>
      <dgm:spPr/>
      <dgm:t>
        <a:bodyPr/>
        <a:lstStyle/>
        <a:p>
          <a:endParaRPr lang="ru-RU"/>
        </a:p>
      </dgm:t>
    </dgm:pt>
    <dgm:pt modelId="{2A05552D-9609-4883-AF89-C87847A3B586}" type="pres">
      <dgm:prSet presAssocID="{3C9F1F62-8D53-44BF-8FAD-B42E17FE3F04}" presName="hierChild4" presStyleCnt="0"/>
      <dgm:spPr/>
    </dgm:pt>
    <dgm:pt modelId="{C2DB0666-DBA5-4669-ADDD-B909048335F9}" type="pres">
      <dgm:prSet presAssocID="{3C9F1F62-8D53-44BF-8FAD-B42E17FE3F04}" presName="hierChild5" presStyleCnt="0"/>
      <dgm:spPr/>
    </dgm:pt>
    <dgm:pt modelId="{2B63F296-49B8-496F-B80D-0DEA6D814CA1}" type="pres">
      <dgm:prSet presAssocID="{5FBDAFB8-5BEE-480A-ABA4-CE0A9213450D}" presName="Name37" presStyleLbl="parChTrans1D2" presStyleIdx="2" presStyleCnt="3"/>
      <dgm:spPr/>
      <dgm:t>
        <a:bodyPr/>
        <a:lstStyle/>
        <a:p>
          <a:endParaRPr lang="ru-RU"/>
        </a:p>
      </dgm:t>
    </dgm:pt>
    <dgm:pt modelId="{F9D551D4-6912-4EF8-939B-BA7C538549CE}" type="pres">
      <dgm:prSet presAssocID="{A8E3C9EF-FBF0-484E-A640-6E0C9FD8A7D6}" presName="hierRoot2" presStyleCnt="0">
        <dgm:presLayoutVars>
          <dgm:hierBranch val="init"/>
        </dgm:presLayoutVars>
      </dgm:prSet>
      <dgm:spPr/>
    </dgm:pt>
    <dgm:pt modelId="{671389B1-9FAB-461A-ADEA-B4E48DAB7666}" type="pres">
      <dgm:prSet presAssocID="{A8E3C9EF-FBF0-484E-A640-6E0C9FD8A7D6}" presName="rootComposite" presStyleCnt="0"/>
      <dgm:spPr/>
    </dgm:pt>
    <dgm:pt modelId="{64D872A2-5236-4B9D-B622-D31D4AEC1F49}" type="pres">
      <dgm:prSet presAssocID="{A8E3C9EF-FBF0-484E-A640-6E0C9FD8A7D6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268C05-B657-4AB2-B394-C5C023A72F7C}" type="pres">
      <dgm:prSet presAssocID="{A8E3C9EF-FBF0-484E-A640-6E0C9FD8A7D6}" presName="rootConnector" presStyleLbl="node2" presStyleIdx="2" presStyleCnt="3"/>
      <dgm:spPr/>
      <dgm:t>
        <a:bodyPr/>
        <a:lstStyle/>
        <a:p>
          <a:endParaRPr lang="ru-RU"/>
        </a:p>
      </dgm:t>
    </dgm:pt>
    <dgm:pt modelId="{07ED7A42-78F4-4BBD-8662-B9F6A12F139C}" type="pres">
      <dgm:prSet presAssocID="{A8E3C9EF-FBF0-484E-A640-6E0C9FD8A7D6}" presName="hierChild4" presStyleCnt="0"/>
      <dgm:spPr/>
    </dgm:pt>
    <dgm:pt modelId="{177AA1DD-8846-44C1-AB7C-3F590E1B90D4}" type="pres">
      <dgm:prSet presAssocID="{A8E3C9EF-FBF0-484E-A640-6E0C9FD8A7D6}" presName="hierChild5" presStyleCnt="0"/>
      <dgm:spPr/>
    </dgm:pt>
    <dgm:pt modelId="{15C14C57-631B-4559-8F58-94E996B2FCED}" type="pres">
      <dgm:prSet presAssocID="{FCD5D237-C10F-47AE-B24B-5A1AA2ACE9EC}" presName="hierChild3" presStyleCnt="0"/>
      <dgm:spPr/>
    </dgm:pt>
  </dgm:ptLst>
  <dgm:cxnLst>
    <dgm:cxn modelId="{D139F0C8-C13B-42E6-990C-898B67C93E67}" type="presOf" srcId="{FCD5D237-C10F-47AE-B24B-5A1AA2ACE9EC}" destId="{EC649A44-0C0A-450F-8F43-0D62609C6C4A}" srcOrd="1" destOrd="0" presId="urn:microsoft.com/office/officeart/2005/8/layout/orgChart1"/>
    <dgm:cxn modelId="{384A7AF3-0850-4012-9ADA-6476FD346635}" srcId="{FCD5D237-C10F-47AE-B24B-5A1AA2ACE9EC}" destId="{3C9F1F62-8D53-44BF-8FAD-B42E17FE3F04}" srcOrd="1" destOrd="0" parTransId="{E05F842C-54C8-49E6-B412-35323677D192}" sibTransId="{2A0251DD-6AC6-4903-9056-AE1383F2A0BE}"/>
    <dgm:cxn modelId="{0A196A62-293A-4EB0-A1B1-02C6D1DD3FA6}" type="presOf" srcId="{3C9F1F62-8D53-44BF-8FAD-B42E17FE3F04}" destId="{0EDF3B54-C3EC-4C5D-BE39-8EFB4547527A}" srcOrd="1" destOrd="0" presId="urn:microsoft.com/office/officeart/2005/8/layout/orgChart1"/>
    <dgm:cxn modelId="{38B3874A-0893-4833-8CCA-8A0A6233581B}" type="presOf" srcId="{437A9828-E93B-4AD8-B05C-B9332F826661}" destId="{4CDB4465-3F76-4D23-A467-A5F1612AD794}" srcOrd="0" destOrd="0" presId="urn:microsoft.com/office/officeart/2005/8/layout/orgChart1"/>
    <dgm:cxn modelId="{4F147C39-4744-4B19-A60E-2A0A83933813}" type="presOf" srcId="{5FBDAFB8-5BEE-480A-ABA4-CE0A9213450D}" destId="{2B63F296-49B8-496F-B80D-0DEA6D814CA1}" srcOrd="0" destOrd="0" presId="urn:microsoft.com/office/officeart/2005/8/layout/orgChart1"/>
    <dgm:cxn modelId="{76A673B0-96F2-40FE-AFC6-926291050AD7}" srcId="{FCD5D237-C10F-47AE-B24B-5A1AA2ACE9EC}" destId="{C951A714-A768-4D5E-B479-D03F91E1ED26}" srcOrd="0" destOrd="0" parTransId="{20CD2299-5B4E-4953-8870-1890ACCD3BAD}" sibTransId="{B129DEF3-3B84-4977-8ADE-52880F05EC60}"/>
    <dgm:cxn modelId="{76B7B455-464B-477A-BDAC-2A3945E72D93}" type="presOf" srcId="{20CD2299-5B4E-4953-8870-1890ACCD3BAD}" destId="{0C83EFF6-C0BB-4B05-A125-58D701C14193}" srcOrd="0" destOrd="0" presId="urn:microsoft.com/office/officeart/2005/8/layout/orgChart1"/>
    <dgm:cxn modelId="{642328AD-C1FA-4C2A-B1E4-26CFFE47CABB}" type="presOf" srcId="{FCD5D237-C10F-47AE-B24B-5A1AA2ACE9EC}" destId="{A768874E-5ADC-457A-AAF9-CA563ECD5C94}" srcOrd="0" destOrd="0" presId="urn:microsoft.com/office/officeart/2005/8/layout/orgChart1"/>
    <dgm:cxn modelId="{BD562B8D-81AF-4152-9ADB-749AD083CA39}" type="presOf" srcId="{A8E3C9EF-FBF0-484E-A640-6E0C9FD8A7D6}" destId="{7A268C05-B657-4AB2-B394-C5C023A72F7C}" srcOrd="1" destOrd="0" presId="urn:microsoft.com/office/officeart/2005/8/layout/orgChart1"/>
    <dgm:cxn modelId="{5069C814-5BF6-4229-847C-EFABBEF635ED}" srcId="{437A9828-E93B-4AD8-B05C-B9332F826661}" destId="{FCD5D237-C10F-47AE-B24B-5A1AA2ACE9EC}" srcOrd="0" destOrd="0" parTransId="{158289DB-DA21-426B-A3CE-4D2C4BA5639D}" sibTransId="{8CEC8380-5D67-4980-A2D3-C4BEEE136C08}"/>
    <dgm:cxn modelId="{FEFB85C8-36FD-416B-A66E-5C9590B0749F}" type="presOf" srcId="{A8E3C9EF-FBF0-484E-A640-6E0C9FD8A7D6}" destId="{64D872A2-5236-4B9D-B622-D31D4AEC1F49}" srcOrd="0" destOrd="0" presId="urn:microsoft.com/office/officeart/2005/8/layout/orgChart1"/>
    <dgm:cxn modelId="{5585AA95-2E6D-41F7-9B92-3089841272DF}" type="presOf" srcId="{3C9F1F62-8D53-44BF-8FAD-B42E17FE3F04}" destId="{B7D50B5D-2E11-4105-8D61-247F9BE9F957}" srcOrd="0" destOrd="0" presId="urn:microsoft.com/office/officeart/2005/8/layout/orgChart1"/>
    <dgm:cxn modelId="{279F3334-0EC0-4E13-89A0-FE6105743C36}" type="presOf" srcId="{C951A714-A768-4D5E-B479-D03F91E1ED26}" destId="{053CC401-3FAF-40B2-B12A-BB1AB47441BB}" srcOrd="1" destOrd="0" presId="urn:microsoft.com/office/officeart/2005/8/layout/orgChart1"/>
    <dgm:cxn modelId="{2398A3BF-2611-41A8-ADF8-2A8F08B73482}" srcId="{FCD5D237-C10F-47AE-B24B-5A1AA2ACE9EC}" destId="{A8E3C9EF-FBF0-484E-A640-6E0C9FD8A7D6}" srcOrd="2" destOrd="0" parTransId="{5FBDAFB8-5BEE-480A-ABA4-CE0A9213450D}" sibTransId="{355BFE76-FC26-45D1-8FCC-1121725D7244}"/>
    <dgm:cxn modelId="{8C371E20-2CAB-4601-81BF-DDBB168AD16F}" type="presOf" srcId="{C951A714-A768-4D5E-B479-D03F91E1ED26}" destId="{04BC7FD8-CEA4-48E8-A2C0-956718BB4896}" srcOrd="0" destOrd="0" presId="urn:microsoft.com/office/officeart/2005/8/layout/orgChart1"/>
    <dgm:cxn modelId="{9408D708-8FEB-4DEC-8C45-6D6C1AD40034}" type="presOf" srcId="{E05F842C-54C8-49E6-B412-35323677D192}" destId="{B6CA1DE3-85CA-4B41-A9FE-6BCA9C357594}" srcOrd="0" destOrd="0" presId="urn:microsoft.com/office/officeart/2005/8/layout/orgChart1"/>
    <dgm:cxn modelId="{187201FE-3E27-45E7-B7B4-0170906D87E9}" type="presParOf" srcId="{4CDB4465-3F76-4D23-A467-A5F1612AD794}" destId="{37E68417-DC05-4D7F-8EA4-ECAE1D0AB5D0}" srcOrd="0" destOrd="0" presId="urn:microsoft.com/office/officeart/2005/8/layout/orgChart1"/>
    <dgm:cxn modelId="{50D9FEBE-FBB5-469F-8982-4E97E76F252B}" type="presParOf" srcId="{37E68417-DC05-4D7F-8EA4-ECAE1D0AB5D0}" destId="{F2D668FA-F26C-4372-B14A-DF9471086D15}" srcOrd="0" destOrd="0" presId="urn:microsoft.com/office/officeart/2005/8/layout/orgChart1"/>
    <dgm:cxn modelId="{C4947BB4-93CD-4578-9B32-9A1E35B0D206}" type="presParOf" srcId="{F2D668FA-F26C-4372-B14A-DF9471086D15}" destId="{A768874E-5ADC-457A-AAF9-CA563ECD5C94}" srcOrd="0" destOrd="0" presId="urn:microsoft.com/office/officeart/2005/8/layout/orgChart1"/>
    <dgm:cxn modelId="{6EC3550B-2C2E-47B0-A2D7-6A1371786FD3}" type="presParOf" srcId="{F2D668FA-F26C-4372-B14A-DF9471086D15}" destId="{EC649A44-0C0A-450F-8F43-0D62609C6C4A}" srcOrd="1" destOrd="0" presId="urn:microsoft.com/office/officeart/2005/8/layout/orgChart1"/>
    <dgm:cxn modelId="{F08EA677-749C-49D6-A325-C9EC58CDEA36}" type="presParOf" srcId="{37E68417-DC05-4D7F-8EA4-ECAE1D0AB5D0}" destId="{98A89C82-E348-46B2-B0AC-D12736E123D9}" srcOrd="1" destOrd="0" presId="urn:microsoft.com/office/officeart/2005/8/layout/orgChart1"/>
    <dgm:cxn modelId="{7CC3BDC7-663D-4B56-B854-BD22BDF630A7}" type="presParOf" srcId="{98A89C82-E348-46B2-B0AC-D12736E123D9}" destId="{0C83EFF6-C0BB-4B05-A125-58D701C14193}" srcOrd="0" destOrd="0" presId="urn:microsoft.com/office/officeart/2005/8/layout/orgChart1"/>
    <dgm:cxn modelId="{E5CDFCC6-59E3-4371-A4F3-E8E6CB8CE79F}" type="presParOf" srcId="{98A89C82-E348-46B2-B0AC-D12736E123D9}" destId="{0B2A9396-B578-4707-B9A5-9A3921976953}" srcOrd="1" destOrd="0" presId="urn:microsoft.com/office/officeart/2005/8/layout/orgChart1"/>
    <dgm:cxn modelId="{4900A806-1B61-4303-9E5E-2666F87B0981}" type="presParOf" srcId="{0B2A9396-B578-4707-B9A5-9A3921976953}" destId="{C138BB4C-147F-4E18-8ED3-F0A6B9113CA2}" srcOrd="0" destOrd="0" presId="urn:microsoft.com/office/officeart/2005/8/layout/orgChart1"/>
    <dgm:cxn modelId="{8B5AF80C-DC3A-44FA-9466-1C0DB433414A}" type="presParOf" srcId="{C138BB4C-147F-4E18-8ED3-F0A6B9113CA2}" destId="{04BC7FD8-CEA4-48E8-A2C0-956718BB4896}" srcOrd="0" destOrd="0" presId="urn:microsoft.com/office/officeart/2005/8/layout/orgChart1"/>
    <dgm:cxn modelId="{BDE45C9D-0F8D-4F60-BEBF-02FA2C2A5195}" type="presParOf" srcId="{C138BB4C-147F-4E18-8ED3-F0A6B9113CA2}" destId="{053CC401-3FAF-40B2-B12A-BB1AB47441BB}" srcOrd="1" destOrd="0" presId="urn:microsoft.com/office/officeart/2005/8/layout/orgChart1"/>
    <dgm:cxn modelId="{98271330-B030-4060-A184-294254E0169E}" type="presParOf" srcId="{0B2A9396-B578-4707-B9A5-9A3921976953}" destId="{15778951-A934-417E-9C3F-A69FA381E174}" srcOrd="1" destOrd="0" presId="urn:microsoft.com/office/officeart/2005/8/layout/orgChart1"/>
    <dgm:cxn modelId="{E44577FE-3470-44DC-B158-1511051EEEE3}" type="presParOf" srcId="{0B2A9396-B578-4707-B9A5-9A3921976953}" destId="{8385950D-A935-4F10-AEB5-E399FA6A0A8D}" srcOrd="2" destOrd="0" presId="urn:microsoft.com/office/officeart/2005/8/layout/orgChart1"/>
    <dgm:cxn modelId="{A8076387-859D-4CB0-B788-3F3F10E01E0F}" type="presParOf" srcId="{98A89C82-E348-46B2-B0AC-D12736E123D9}" destId="{B6CA1DE3-85CA-4B41-A9FE-6BCA9C357594}" srcOrd="2" destOrd="0" presId="urn:microsoft.com/office/officeart/2005/8/layout/orgChart1"/>
    <dgm:cxn modelId="{ABCBF818-C422-443E-AA26-7ED0D34497D0}" type="presParOf" srcId="{98A89C82-E348-46B2-B0AC-D12736E123D9}" destId="{FEB8359D-576D-40D5-B428-238D5A7F8293}" srcOrd="3" destOrd="0" presId="urn:microsoft.com/office/officeart/2005/8/layout/orgChart1"/>
    <dgm:cxn modelId="{9F305578-0E12-4C58-8D32-426276A096DB}" type="presParOf" srcId="{FEB8359D-576D-40D5-B428-238D5A7F8293}" destId="{1F3949E7-68F9-4054-9FE2-D03486F9A9D5}" srcOrd="0" destOrd="0" presId="urn:microsoft.com/office/officeart/2005/8/layout/orgChart1"/>
    <dgm:cxn modelId="{5E770F89-7CE2-4A63-99A2-82932BA70D6F}" type="presParOf" srcId="{1F3949E7-68F9-4054-9FE2-D03486F9A9D5}" destId="{B7D50B5D-2E11-4105-8D61-247F9BE9F957}" srcOrd="0" destOrd="0" presId="urn:microsoft.com/office/officeart/2005/8/layout/orgChart1"/>
    <dgm:cxn modelId="{B1567BC8-0469-4E0B-93D3-88B5D2FB2A2A}" type="presParOf" srcId="{1F3949E7-68F9-4054-9FE2-D03486F9A9D5}" destId="{0EDF3B54-C3EC-4C5D-BE39-8EFB4547527A}" srcOrd="1" destOrd="0" presId="urn:microsoft.com/office/officeart/2005/8/layout/orgChart1"/>
    <dgm:cxn modelId="{4D1A5C60-517F-4D4C-884D-F3831851A5A1}" type="presParOf" srcId="{FEB8359D-576D-40D5-B428-238D5A7F8293}" destId="{2A05552D-9609-4883-AF89-C87847A3B586}" srcOrd="1" destOrd="0" presId="urn:microsoft.com/office/officeart/2005/8/layout/orgChart1"/>
    <dgm:cxn modelId="{4125A7E2-E5BB-4416-8EB9-14B952BEDE9A}" type="presParOf" srcId="{FEB8359D-576D-40D5-B428-238D5A7F8293}" destId="{C2DB0666-DBA5-4669-ADDD-B909048335F9}" srcOrd="2" destOrd="0" presId="urn:microsoft.com/office/officeart/2005/8/layout/orgChart1"/>
    <dgm:cxn modelId="{34279BBD-458C-46F4-960C-7401BD7491FF}" type="presParOf" srcId="{98A89C82-E348-46B2-B0AC-D12736E123D9}" destId="{2B63F296-49B8-496F-B80D-0DEA6D814CA1}" srcOrd="4" destOrd="0" presId="urn:microsoft.com/office/officeart/2005/8/layout/orgChart1"/>
    <dgm:cxn modelId="{4A5A89EB-9B01-452F-8B73-83622441FA23}" type="presParOf" srcId="{98A89C82-E348-46B2-B0AC-D12736E123D9}" destId="{F9D551D4-6912-4EF8-939B-BA7C538549CE}" srcOrd="5" destOrd="0" presId="urn:microsoft.com/office/officeart/2005/8/layout/orgChart1"/>
    <dgm:cxn modelId="{D8049F6F-0FF2-4035-B9D8-9EB00C5598A9}" type="presParOf" srcId="{F9D551D4-6912-4EF8-939B-BA7C538549CE}" destId="{671389B1-9FAB-461A-ADEA-B4E48DAB7666}" srcOrd="0" destOrd="0" presId="urn:microsoft.com/office/officeart/2005/8/layout/orgChart1"/>
    <dgm:cxn modelId="{32EC4E3C-4FEB-47C3-8DEC-F6375E9EB836}" type="presParOf" srcId="{671389B1-9FAB-461A-ADEA-B4E48DAB7666}" destId="{64D872A2-5236-4B9D-B622-D31D4AEC1F49}" srcOrd="0" destOrd="0" presId="urn:microsoft.com/office/officeart/2005/8/layout/orgChart1"/>
    <dgm:cxn modelId="{FC86A0CC-38D8-4149-8B6F-2120623A1C7E}" type="presParOf" srcId="{671389B1-9FAB-461A-ADEA-B4E48DAB7666}" destId="{7A268C05-B657-4AB2-B394-C5C023A72F7C}" srcOrd="1" destOrd="0" presId="urn:microsoft.com/office/officeart/2005/8/layout/orgChart1"/>
    <dgm:cxn modelId="{4B228AFE-96AB-43FA-AE4E-442CA7717BA1}" type="presParOf" srcId="{F9D551D4-6912-4EF8-939B-BA7C538549CE}" destId="{07ED7A42-78F4-4BBD-8662-B9F6A12F139C}" srcOrd="1" destOrd="0" presId="urn:microsoft.com/office/officeart/2005/8/layout/orgChart1"/>
    <dgm:cxn modelId="{8D7B8B32-1800-4405-8AEE-023CBEB01CFB}" type="presParOf" srcId="{F9D551D4-6912-4EF8-939B-BA7C538549CE}" destId="{177AA1DD-8846-44C1-AB7C-3F590E1B90D4}" srcOrd="2" destOrd="0" presId="urn:microsoft.com/office/officeart/2005/8/layout/orgChart1"/>
    <dgm:cxn modelId="{979B427E-208F-49B6-9C0F-58C657A89998}" type="presParOf" srcId="{37E68417-DC05-4D7F-8EA4-ECAE1D0AB5D0}" destId="{15C14C57-631B-4559-8F58-94E996B2FCE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63F296-49B8-496F-B80D-0DEA6D814CA1}">
      <dsp:nvSpPr>
        <dsp:cNvPr id="0" name=""/>
        <dsp:cNvSpPr/>
      </dsp:nvSpPr>
      <dsp:spPr>
        <a:xfrm>
          <a:off x="4572000" y="3335087"/>
          <a:ext cx="3234723" cy="561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699"/>
              </a:lnTo>
              <a:lnTo>
                <a:pt x="3234723" y="280699"/>
              </a:lnTo>
              <a:lnTo>
                <a:pt x="3234723" y="5613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A1DE3-85CA-4B41-A9FE-6BCA9C357594}">
      <dsp:nvSpPr>
        <dsp:cNvPr id="0" name=""/>
        <dsp:cNvSpPr/>
      </dsp:nvSpPr>
      <dsp:spPr>
        <a:xfrm>
          <a:off x="4526280" y="3335087"/>
          <a:ext cx="91440" cy="5613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13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83EFF6-C0BB-4B05-A125-58D701C14193}">
      <dsp:nvSpPr>
        <dsp:cNvPr id="0" name=""/>
        <dsp:cNvSpPr/>
      </dsp:nvSpPr>
      <dsp:spPr>
        <a:xfrm>
          <a:off x="1337276" y="3335087"/>
          <a:ext cx="3234723" cy="561398"/>
        </a:xfrm>
        <a:custGeom>
          <a:avLst/>
          <a:gdLst/>
          <a:ahLst/>
          <a:cxnLst/>
          <a:rect l="0" t="0" r="0" b="0"/>
          <a:pathLst>
            <a:path>
              <a:moveTo>
                <a:pt x="3234723" y="0"/>
              </a:moveTo>
              <a:lnTo>
                <a:pt x="3234723" y="280699"/>
              </a:lnTo>
              <a:lnTo>
                <a:pt x="0" y="280699"/>
              </a:lnTo>
              <a:lnTo>
                <a:pt x="0" y="5613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68874E-5ADC-457A-AAF9-CA563ECD5C94}">
      <dsp:nvSpPr>
        <dsp:cNvPr id="0" name=""/>
        <dsp:cNvSpPr/>
      </dsp:nvSpPr>
      <dsp:spPr>
        <a:xfrm>
          <a:off x="2331753" y="1436211"/>
          <a:ext cx="4480493" cy="18988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3 уровня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ТАКТИЛЬНЫХ КНИГ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331753" y="1436211"/>
        <a:ext cx="4480493" cy="1898876"/>
      </dsp:txXfrm>
    </dsp:sp>
    <dsp:sp modelId="{04BC7FD8-CEA4-48E8-A2C0-956718BB4896}">
      <dsp:nvSpPr>
        <dsp:cNvPr id="0" name=""/>
        <dsp:cNvSpPr/>
      </dsp:nvSpPr>
      <dsp:spPr>
        <a:xfrm>
          <a:off x="613" y="3896485"/>
          <a:ext cx="2673325" cy="13366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Для самых маленьких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13" y="3896485"/>
        <a:ext cx="2673325" cy="1336662"/>
      </dsp:txXfrm>
    </dsp:sp>
    <dsp:sp modelId="{B7D50B5D-2E11-4105-8D61-247F9BE9F957}">
      <dsp:nvSpPr>
        <dsp:cNvPr id="0" name=""/>
        <dsp:cNvSpPr/>
      </dsp:nvSpPr>
      <dsp:spPr>
        <a:xfrm>
          <a:off x="3235337" y="3896485"/>
          <a:ext cx="2673325" cy="13366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Для среднего дошкольного возраста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35337" y="3896485"/>
        <a:ext cx="2673325" cy="1336662"/>
      </dsp:txXfrm>
    </dsp:sp>
    <dsp:sp modelId="{64D872A2-5236-4B9D-B622-D31D4AEC1F49}">
      <dsp:nvSpPr>
        <dsp:cNvPr id="0" name=""/>
        <dsp:cNvSpPr/>
      </dsp:nvSpPr>
      <dsp:spPr>
        <a:xfrm>
          <a:off x="6470060" y="3896485"/>
          <a:ext cx="2673325" cy="13366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Для старших </a:t>
          </a:r>
          <a:r>
            <a:rPr lang="ru-RU" sz="3200" kern="1200" dirty="0" err="1" smtClean="0">
              <a:latin typeface="Times New Roman" pitchFamily="18" charset="0"/>
              <a:cs typeface="Times New Roman" pitchFamily="18" charset="0"/>
            </a:rPr>
            <a:t>дошколиников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70060" y="3896485"/>
        <a:ext cx="2673325" cy="1336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8509F-1130-4843-9B5E-DC332D110C0A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CD63B-AF34-4573-902C-1D8E01AB89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CD63B-AF34-4573-902C-1D8E01AB898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F015-8F27-4FE0-AE04-A1DF2AABD158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AFF-E8F8-4B79-9716-4066256CB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F015-8F27-4FE0-AE04-A1DF2AABD158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AFF-E8F8-4B79-9716-4066256CB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F015-8F27-4FE0-AE04-A1DF2AABD158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AFF-E8F8-4B79-9716-4066256CB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F015-8F27-4FE0-AE04-A1DF2AABD158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AFF-E8F8-4B79-9716-4066256CB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F015-8F27-4FE0-AE04-A1DF2AABD158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AFF-E8F8-4B79-9716-4066256CB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F015-8F27-4FE0-AE04-A1DF2AABD158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AFF-E8F8-4B79-9716-4066256CB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F015-8F27-4FE0-AE04-A1DF2AABD158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AFF-E8F8-4B79-9716-4066256CB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F015-8F27-4FE0-AE04-A1DF2AABD158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AFF-E8F8-4B79-9716-4066256CB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F015-8F27-4FE0-AE04-A1DF2AABD158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AFF-E8F8-4B79-9716-4066256CB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F015-8F27-4FE0-AE04-A1DF2AABD158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AFF-E8F8-4B79-9716-4066256CB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F015-8F27-4FE0-AE04-A1DF2AABD158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2AFF-E8F8-4B79-9716-4066256CB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9F015-8F27-4FE0-AE04-A1DF2AABD158}" type="datetimeFigureOut">
              <a:rPr lang="ru-RU" smtClean="0"/>
              <a:pPr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62AFF-E8F8-4B79-9716-4066256CB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3339802"/>
          </a:xfrm>
        </p:spPr>
        <p:txBody>
          <a:bodyPr>
            <a:normAutofit/>
          </a:bodyPr>
          <a:lstStyle/>
          <a:p>
            <a:r>
              <a:rPr lang="ru-RU" sz="1800" dirty="0" smtClean="0">
                <a:effectLst/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«Детский сад № </a:t>
            </a:r>
            <a:r>
              <a:rPr lang="ru-RU" sz="1800" dirty="0" smtClean="0">
                <a:effectLst/>
                <a:latin typeface="Times New Roman" pitchFamily="18" charset="0"/>
                <a:cs typeface="Times New Roman" pitchFamily="18" charset="0"/>
              </a:rPr>
              <a:t>102»</a:t>
            </a:r>
            <a:r>
              <a:rPr lang="ru-RU" sz="18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«Тактильные книги в коррекционной работе с детьми с нарушениями зрения и речи»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304856" cy="2351112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Составила: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логопед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Пилипенко О. Ю.</a:t>
            </a:r>
          </a:p>
          <a:p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Новокузнецк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Московский ФОНД «Иллюстрированные книги»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самсунг\Desktop\МОИ ФОТО ДЛЯ ПРЕЗ\4512797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628800"/>
            <a:ext cx="2688299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самсунг\Desktop\МОИ ФОТО ДЛЯ ПРЕЗ\185823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556792"/>
            <a:ext cx="2834506" cy="2125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C:\Users\самсунг\Desktop\МОИ ФОТО ДЛЯ ПРЕЗ\konturnye-knig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645024"/>
            <a:ext cx="2952328" cy="2903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амсунг\Desktop\МОИ ФОТО ДЛЯ ПРЕЗ\information_items_114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3106" y="1600200"/>
            <a:ext cx="603778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фото книга такт\P10607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608823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F:\фото тактильной книги по пдд\P1050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700808"/>
            <a:ext cx="3742655" cy="4821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628800"/>
            <a:ext cx="8280920" cy="295232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spc="100" dirty="0" smtClean="0">
                <a:ln w="381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СОЗДАНИЕ </a:t>
            </a:r>
          </a:p>
          <a:p>
            <a:pPr algn="ctr"/>
            <a:r>
              <a:rPr lang="ru-RU" sz="5400" b="1" spc="100" dirty="0" smtClean="0">
                <a:ln w="381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КНИГИ</a:t>
            </a:r>
            <a:endParaRPr lang="ru-RU" sz="5400" b="1" cap="none" spc="100" dirty="0">
              <a:ln w="381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ЭТАП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амсунг\Desktop\МОИ ФОТО ДЛЯ ПРЕЗ\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2739560" cy="2924944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>
            <a:off x="3491880" y="2132856"/>
            <a:ext cx="3240360" cy="2016224"/>
          </a:xfrm>
          <a:prstGeom prst="cloudCallout">
            <a:avLst>
              <a:gd name="adj1" fmla="val -70347"/>
              <a:gd name="adj2" fmla="val 52417"/>
            </a:avLst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самсунг\Desktop\МОИ ФОТО ДЛЯ ПРЕЗ\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492896"/>
            <a:ext cx="1982987" cy="1356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самсунг\Desktop\МОИ ФОТО ДЛЯ ПРЕЗ\767c0d33dfd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597752"/>
            <a:ext cx="1890657" cy="253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самсунг\Desktop\МОИ ФОТО ДЛЯ ПРЕЗ\82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24744"/>
            <a:ext cx="3187149" cy="2213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самсунг\Desktop\МОИ ФОТО ДЛЯ ПРЕЗ\anypics.ru-223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437112"/>
            <a:ext cx="2527829" cy="189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самсунг\Desktop\МОИ ФОТО ДЛЯ ПРЕЗ\b7f4b65f2e81c6781718cc25115324e9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4509120"/>
            <a:ext cx="2615042" cy="1610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  </a:t>
            </a: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самсунг\Desktop\МОИ ФОТО ДЛЯ ПРЕЗ\20140421_0918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   </a:t>
            </a: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самсунг\Desktop\МОИ ФОТО ДЛЯ ПРЕЗ\20140421_0924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577482" cy="3433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самсунг\Desktop\МОИ ФОТО ДЛЯ ПРЕЗ\20140421_092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92996"/>
            <a:ext cx="4400037" cy="3300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самсунг\Desktop\МОИ ФОТО ДЛЯ ПРЕЗ\20140421_0926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6764569" cy="5073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фото книга такт\P10607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24744"/>
            <a:ext cx="6689717" cy="501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Книга – игрушка 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/>
            </a:r>
            <a:b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«Непослушный </a:t>
            </a:r>
            <a:r>
              <a:rPr lang="ru-RU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светофор»</a:t>
            </a:r>
            <a:endParaRPr lang="ru-RU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2050" name="Picture 2" descr="F:\фото тактильной книги по пдд\P10504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628800"/>
            <a:ext cx="3877919" cy="4996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ТАКТИЛЬНАЯ КНИГА - 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332037"/>
            <a:ext cx="9144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это разноцветная книга с рисунками, которые </a:t>
            </a:r>
          </a:p>
          <a:p>
            <a:pPr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ыполнены из различных материалов,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максимально приближенных к оригиналу.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фото тактильной книги по пдд\P1050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260648"/>
            <a:ext cx="8479461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F:\фото тактильной книги по пдд\P10504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05378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фото тактильной книги по пдд\P10504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73280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фото тактильной книги по пдд\P10504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309473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фото тактильной книги по пдд\P10504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424936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фото тактильной книги по пдд\P10504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333457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амсунг\Desktop\МОИ ФОТО ДЛЯ ПРЕЗ\20140421_0912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12776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самсунг\Desktop\МОИ ФОТО ДЛЯ ПРЕЗ\20140421_0929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самсунг\Desktop\МОИ ФОТО ДЛЯ ПРЕЗ\20140421_0936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самсунг\Desktop\МОИ ФОТО ДЛЯ ПРЕЗ\20140421_094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0uv8p8y42w_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9" y="260648"/>
            <a:ext cx="5040560" cy="3392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самсунг\Desktop\МОИ ФОТО ДЛЯ ПРЕЗ\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073876"/>
            <a:ext cx="3519314" cy="3533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самсунг\Desktop\МОИ ФОТО ДЛЯ ПРЕЗ\20140422_1106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6572548" cy="4929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самсунг\Desktop\МОИ ФОТО ДЛЯ ПРЕЗ\8146-small-pic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052736"/>
            <a:ext cx="6589712" cy="4942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амсунг\Desktop\МОИ ФОТО ДЛЯ ПРЕЗ\20140421_090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020153" cy="2265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самсунг\Desktop\МОИ ФОТО ДЛЯ ПРЕЗ\20140421_091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077072"/>
            <a:ext cx="3295915" cy="2471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самсунг\Desktop\МОИ ФОТО ДЛЯ ПРЕЗ\20140421_0904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1" y="2060848"/>
            <a:ext cx="2736304" cy="3171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/>
          <p:cNvSpPr/>
          <p:nvPr/>
        </p:nvSpPr>
        <p:spPr>
          <a:xfrm>
            <a:off x="323528" y="188640"/>
            <a:ext cx="8424936" cy="187220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ФУНКЦИИ ТАКТИЛЬНЫХ КНИГ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251520" y="2348880"/>
            <a:ext cx="3240360" cy="165618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ВОСПИТАТЕЛЬНАЯ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5004048" y="4221088"/>
            <a:ext cx="3960440" cy="165618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ИНФОРМАЦИОННАЯ И КОММУНИКАЦИОННАЯ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1043608" y="4293096"/>
            <a:ext cx="3312368" cy="165618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КОРРЕКЦИОННО - РАЗВИВАЮЩАЯ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5724128" y="2204864"/>
            <a:ext cx="3168352" cy="165618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ПОЗНАВАТЕЛЬНАЯ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051720" y="1988840"/>
            <a:ext cx="216024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372200" y="1844824"/>
            <a:ext cx="36004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419872" y="2060848"/>
            <a:ext cx="504056" cy="2232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076056" y="2060848"/>
            <a:ext cx="720080" cy="23042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Главная функция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Помощь в обследовании и восприятии окружающего мира.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самсунг\Desktop\МОИ ФОТО ДЛЯ ПРЕЗ\20140421_090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780928"/>
            <a:ext cx="2637656" cy="36267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Тактильные книги делятся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 вида: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ДИДАКТИЧЕСКИЕ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АССОЦИАТИВНЫЕ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фото тактильной книги по пдд\P1050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564904"/>
            <a:ext cx="3554727" cy="2871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F:\фото книга такт\P1060746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492896"/>
            <a:ext cx="3115246" cy="2956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амсунг\Desktop\МОИ ФОТО ДЛЯ ПРЕЗ\posobija-dlja-slepy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404663"/>
            <a:ext cx="4227679" cy="2952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самсунг\Desktop\МОИ ФОТО ДЛЯ ПРЕЗ\kniga-press-for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9484" y="3356992"/>
            <a:ext cx="420548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111</Words>
  <Application>Microsoft Office PowerPoint</Application>
  <PresentationFormat>Экран (4:3)</PresentationFormat>
  <Paragraphs>36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Муниципальное бюджетное дошкольное образовательное учреждение «Детский сад № 102»     «Тактильные книги в коррекционной работе с детьми с нарушениями зрения и речи»</vt:lpstr>
      <vt:lpstr>ТАКТИЛЬНАЯ КНИГА - </vt:lpstr>
      <vt:lpstr>Слайд 3</vt:lpstr>
      <vt:lpstr>Слайд 4</vt:lpstr>
      <vt:lpstr>Слайд 5</vt:lpstr>
      <vt:lpstr>Слайд 6</vt:lpstr>
      <vt:lpstr>Главная функция</vt:lpstr>
      <vt:lpstr>Тактильные книги делятся  на 2 вида:</vt:lpstr>
      <vt:lpstr>Слайд 9</vt:lpstr>
      <vt:lpstr>Московский ФОНД «Иллюстрированные книги»</vt:lpstr>
      <vt:lpstr>Слайд 11</vt:lpstr>
      <vt:lpstr>Слайд 12</vt:lpstr>
      <vt:lpstr>Слайд 13</vt:lpstr>
      <vt:lpstr>I   ЭТАП</vt:lpstr>
      <vt:lpstr>II   ЭТАП</vt:lpstr>
      <vt:lpstr>III   ЭТАП</vt:lpstr>
      <vt:lpstr>Слайд 17</vt:lpstr>
      <vt:lpstr>Слайд 18</vt:lpstr>
      <vt:lpstr>Книга – игрушка  «Непослушный светофор»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Благодарю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специальное (коррекционное)  образовательное учреждение для обучающихся, воспитанников  с ограниченными возможностями здоровья  «Специальная (коррекционная) начальная школа - детский сад №260 IV вида     «Тактильные книги в коррекционной работе с детьми с нарушениями зрения и речи»</dc:title>
  <dc:creator>самсунг</dc:creator>
  <cp:lastModifiedBy>самсунг</cp:lastModifiedBy>
  <cp:revision>24</cp:revision>
  <dcterms:created xsi:type="dcterms:W3CDTF">2014-04-22T10:59:06Z</dcterms:created>
  <dcterms:modified xsi:type="dcterms:W3CDTF">2019-12-24T08:13:52Z</dcterms:modified>
</cp:coreProperties>
</file>