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295" r:id="rId4"/>
    <p:sldId id="296" r:id="rId5"/>
    <p:sldId id="257" r:id="rId6"/>
    <p:sldId id="258" r:id="rId7"/>
    <p:sldId id="261" r:id="rId8"/>
    <p:sldId id="263" r:id="rId9"/>
    <p:sldId id="264" r:id="rId10"/>
    <p:sldId id="265" r:id="rId11"/>
    <p:sldId id="262" r:id="rId12"/>
    <p:sldId id="294" r:id="rId13"/>
    <p:sldId id="266" r:id="rId14"/>
    <p:sldId id="267" r:id="rId15"/>
    <p:sldId id="268" r:id="rId16"/>
    <p:sldId id="299" r:id="rId17"/>
    <p:sldId id="288" r:id="rId18"/>
    <p:sldId id="293" r:id="rId19"/>
    <p:sldId id="269" r:id="rId20"/>
    <p:sldId id="272" r:id="rId21"/>
    <p:sldId id="274" r:id="rId22"/>
    <p:sldId id="275" r:id="rId23"/>
    <p:sldId id="297" r:id="rId24"/>
    <p:sldId id="276" r:id="rId25"/>
    <p:sldId id="277" r:id="rId26"/>
    <p:sldId id="289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2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6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9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36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2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701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58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86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59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7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19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2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2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0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6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4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eg"/><Relationship Id="rId5" Type="http://schemas.openxmlformats.org/officeDocument/2006/relationships/slide" Target="slide27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5377"/>
            <a:ext cx="6980312" cy="144016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Носов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1908-1976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Живая шляпа Скачать книг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88800"/>
            <a:ext cx="3688365" cy="48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3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796" y="332656"/>
            <a:ext cx="8229600" cy="1143000"/>
          </a:xfrm>
        </p:spPr>
        <p:txBody>
          <a:bodyPr>
            <a:normAutofit fontScale="90000"/>
          </a:bodyPr>
          <a:lstStyle/>
          <a:p>
            <a:pPr lvl="0" defTabSz="449263" fontAlgn="base" hangingPunct="0">
              <a:lnSpc>
                <a:spcPct val="93000"/>
              </a:lnSpc>
              <a:spcAft>
                <a:spcPct val="0"/>
              </a:spcAft>
            </a:pP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Мультфильмы по мотивам произведений          </a:t>
            </a:r>
            <a:r>
              <a:rPr lang="ru-RU" altLang="ru-RU" sz="2800" b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Николая Носова</a:t>
            </a: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Picture 3" descr="C:\Users\user\Desktop\НОСОВ\Кни Н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>
            <a:fillRect/>
          </a:stretch>
        </p:blipFill>
        <p:spPr bwMode="auto">
          <a:xfrm>
            <a:off x="3347864" y="4414896"/>
            <a:ext cx="1499567" cy="19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user\Desktop\НОСОВ\Незн на лу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6" y="4634424"/>
            <a:ext cx="1819114" cy="136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6" y="1823111"/>
            <a:ext cx="1656836" cy="18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/>
          <a:stretch>
            <a:fillRect/>
          </a:stretch>
        </p:blipFill>
        <p:spPr bwMode="auto">
          <a:xfrm>
            <a:off x="6516216" y="2234752"/>
            <a:ext cx="1945330" cy="159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40282"/>
            <a:ext cx="1929302" cy="150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38842" y="23458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«Бобик в гостях у Барбоса</a:t>
            </a:r>
            <a:r>
              <a:rPr lang="ru-RU" altLang="ru-RU" b="1" dirty="0" smtClean="0">
                <a:solidFill>
                  <a:srgbClr val="000000"/>
                </a:solidFill>
                <a:latin typeface="Arial" charset="0"/>
              </a:rPr>
              <a:t>»</a:t>
            </a:r>
          </a:p>
          <a:p>
            <a:pPr algn="ctr"/>
            <a:endParaRPr lang="ru-RU" altLang="ru-RU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«Незнайка»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2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94" y="40466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«Живая шляпа»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Вряд ли стоит комментировать рассказы знаменитого Николая Николаевича - Картинка 13637/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62661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Живая шляп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76672"/>
            <a:ext cx="8208912" cy="60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393100"/>
            <a:ext cx="8229600" cy="1143000"/>
          </a:xfrm>
        </p:spPr>
        <p:txBody>
          <a:bodyPr/>
          <a:lstStyle/>
          <a:p>
            <a:r>
              <a:rPr lang="ru-RU" dirty="0" smtClean="0"/>
              <a:t>Словарные слова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1491" y="5661248"/>
            <a:ext cx="887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Кочерга –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инструмент, сделанный из железа, используется для выгребания углей из печи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штангенцЫркуль (#25) / bl.en.c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36100"/>
            <a:ext cx="3744416" cy="29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94" y="5877272"/>
            <a:ext cx="8219256" cy="16170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низкий шкаф с выдвижными ящиками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омод 4-х ящечный ЛДСП в обкладе МДФ в городе Краснодар - Портал выгодных покупок BLIZKO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31207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4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8229600" cy="553407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Трястись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(от страха) – дрожать, бояться</a:t>
            </a: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Фыркать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с шумом выпускать воздух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72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568" y="908720"/>
            <a:ext cx="8051563" cy="4825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 правильно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28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Прыгать- </a:t>
            </a:r>
            <a:r>
              <a:rPr lang="ru-RU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за-прыг-</a:t>
            </a:r>
            <a:r>
              <a:rPr lang="ru-RU" sz="3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нуть</a:t>
            </a:r>
            <a:r>
              <a:rPr lang="ru-RU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запрыгнули</a:t>
            </a:r>
            <a:r>
              <a:rPr lang="ru-RU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36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Ре-</a:t>
            </a:r>
            <a:r>
              <a:rPr lang="ru-RU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стре-лять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стрелять</a:t>
            </a:r>
            <a:r>
              <a:rPr lang="ru-RU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36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На-</a:t>
            </a:r>
            <a:r>
              <a:rPr lang="ru-RU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лась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направилась.</a:t>
            </a:r>
          </a:p>
        </p:txBody>
      </p:sp>
    </p:spTree>
    <p:extLst>
      <p:ext uri="{BB962C8B-B14F-4D97-AF65-F5344CB8AC3E}">
        <p14:creationId xmlns:p14="http://schemas.microsoft.com/office/powerpoint/2010/main" val="3269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Попади в шляпу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Vegetable - potatoes 2 Овощи - картофель и картошка 2 &quot; PixelBrush - Портал о дизайне. Скачать фото, картинки, обои, рисунки, ик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906073" cy="39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етские Песенки – Что мне снег, что мне зной, что мне дождик проливнойкогда мои ДРУЗЬЯ со мной)) (mp3-party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8208912" cy="144016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рассказа</a:t>
            </a:r>
            <a:b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стр.70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7931224" cy="6529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Котенок Васька сидел на шкафу?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Началка. День за днем Timelin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3" y="2996952"/>
            <a:ext cx="3255516" cy="18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moticon Frustrated - Viewing Galler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11268"/>
            <a:ext cx="2815856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0441" y="5604551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Верно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1154" y="5604551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Неверно  </a:t>
            </a:r>
          </a:p>
        </p:txBody>
      </p:sp>
    </p:spTree>
    <p:extLst>
      <p:ext uri="{BB962C8B-B14F-4D97-AF65-F5344CB8AC3E}">
        <p14:creationId xmlns:p14="http://schemas.microsoft.com/office/powerpoint/2010/main" val="30700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огопедическая сказка «Ленивый котенок». Артикуляционная гимнаст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476672"/>
            <a:ext cx="68580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595" y="1496541"/>
            <a:ext cx="8291264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Вадик видели, как Васька попал под шляпу, так как играли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Началка. День за днем Timelin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0" y="3670429"/>
            <a:ext cx="3255516" cy="18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moticon Frustrated - Viewing Galler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00308"/>
            <a:ext cx="2815856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5980638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Верно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41864" y="5987953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Неверно  </a:t>
            </a:r>
          </a:p>
        </p:txBody>
      </p:sp>
    </p:spTree>
    <p:extLst>
      <p:ext uri="{BB962C8B-B14F-4D97-AF65-F5344CB8AC3E}">
        <p14:creationId xmlns:p14="http://schemas.microsoft.com/office/powerpoint/2010/main" val="37097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978" y="1484784"/>
            <a:ext cx="8147248" cy="6529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244181"/>
            <a:ext cx="440282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Вадик хотел поднять шляпу?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Началка. День за днем Timelin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8" y="3598398"/>
            <a:ext cx="3255516" cy="18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moticon Frustrated - Viewing Galler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9" y="3338081"/>
            <a:ext cx="2815856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5805264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Верно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5620598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Неверно  </a:t>
            </a:r>
          </a:p>
        </p:txBody>
      </p:sp>
    </p:spTree>
    <p:extLst>
      <p:ext uri="{BB962C8B-B14F-4D97-AF65-F5344CB8AC3E}">
        <p14:creationId xmlns:p14="http://schemas.microsoft.com/office/powerpoint/2010/main" val="1935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12474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61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подползла к Володе или к Вадику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6" name="Picture 4" descr="Магазин детской одежды и игрушек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861584" cy="371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9533" y="6225675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 Володе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6225675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 Вадику </a:t>
            </a:r>
          </a:p>
        </p:txBody>
      </p:sp>
      <p:pic>
        <p:nvPicPr>
          <p:cNvPr id="13318" name="Picture 6" descr="Картинки для портфолио для 1 класса - Архив программ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3301148" cy="3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Пластический этюд.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48" y="2219204"/>
            <a:ext cx="691276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5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0506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Вадик или Володя попал в шляпу картошкой?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99532" y="641034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Володя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6401471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Вадик </a:t>
            </a:r>
            <a:endParaRPr lang="ru-RU" dirty="0"/>
          </a:p>
        </p:txBody>
      </p:sp>
      <p:pic>
        <p:nvPicPr>
          <p:cNvPr id="16386" name="Picture 2" descr="C:\Users\Олег\Desktop\Рисунок2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50" y="2829978"/>
            <a:ext cx="3297237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Олег\Desktop\Рисунок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6" y="2570112"/>
            <a:ext cx="2857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6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6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844" y="197219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Васька фыркал и жмурился от света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от страха? 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Подарки пользователя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911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6093296"/>
            <a:ext cx="1055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От </a:t>
            </a:r>
            <a:r>
              <a:rPr lang="ru-RU" dirty="0"/>
              <a:t>света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6277962"/>
            <a:ext cx="116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От страха</a:t>
            </a:r>
            <a:r>
              <a:rPr lang="ru-RU" dirty="0"/>
              <a:t> </a:t>
            </a:r>
          </a:p>
        </p:txBody>
      </p:sp>
      <p:pic>
        <p:nvPicPr>
          <p:cNvPr id="17412" name="Picture 4" descr="emo icons - Quoteko.c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4" y="2924944"/>
            <a:ext cx="2942996" cy="29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stupinomuseum.ru/images/posts/%D0%94%D0%B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/>
          <a:stretch/>
        </p:blipFill>
        <p:spPr bwMode="auto">
          <a:xfrm>
            <a:off x="461433" y="116632"/>
            <a:ext cx="8229600" cy="365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3219926" y="3059668"/>
            <a:ext cx="2704148" cy="661207"/>
          </a:xfrm>
          <a:prstGeom prst="rect">
            <a:avLst/>
          </a:prstGeom>
          <a:gradFill rotWithShape="1">
            <a:gsLst>
              <a:gs pos="0">
                <a:srgbClr val="4E8542">
                  <a:tint val="25000"/>
                  <a:satMod val="125000"/>
                </a:srgbClr>
              </a:gs>
              <a:gs pos="40000">
                <a:srgbClr val="4E8542">
                  <a:tint val="55000"/>
                  <a:satMod val="130000"/>
                </a:srgbClr>
              </a:gs>
              <a:gs pos="50000">
                <a:srgbClr val="4E8542">
                  <a:tint val="59000"/>
                  <a:satMod val="130000"/>
                </a:srgbClr>
              </a:gs>
              <a:gs pos="65000">
                <a:srgbClr val="4E8542">
                  <a:tint val="55000"/>
                  <a:satMod val="130000"/>
                </a:srgbClr>
              </a:gs>
              <a:gs pos="100000">
                <a:srgbClr val="4E8542">
                  <a:tint val="20000"/>
                  <a:satMod val="125000"/>
                </a:srgbClr>
              </a:gs>
            </a:gsLst>
            <a:lin ang="5400000" scaled="0"/>
          </a:gradFill>
          <a:ln w="12000" cap="flat" cmpd="sng" algn="ctr">
            <a:solidFill>
              <a:srgbClr val="4E8542"/>
            </a:solidFill>
            <a:prstDash val="solid"/>
          </a:ln>
          <a:effectLst>
            <a:glow rad="63500">
              <a:srgbClr val="4E8542">
                <a:alpha val="45000"/>
                <a:satMod val="120000"/>
              </a:srgb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Стр. </a:t>
            </a:r>
            <a:r>
              <a:rPr lang="ru-RU" sz="2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70-72.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439094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Вопросы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9" name="Picture 6" descr="C:\Users\Admin\Pictures\ControlCenter4\Scan\CCF17102018_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7" t="62679" r="71117" b="32610"/>
          <a:stretch/>
        </p:blipFill>
        <p:spPr bwMode="auto">
          <a:xfrm>
            <a:off x="1331640" y="4333918"/>
            <a:ext cx="1287625" cy="9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5816" y="535094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рассказ по картинкам.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Олег\Desktop\Открытый урок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73803"/>
            <a:ext cx="5408347" cy="336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650473"/>
            <a:ext cx="4536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0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6" y="982132"/>
            <a:ext cx="6798736" cy="489373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хитрая лиса!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Су, су, су  - и живет она в лесу!</a:t>
            </a:r>
          </a:p>
          <a:p>
            <a:pPr>
              <a:buFontTx/>
              <a:buChar char="-"/>
            </a:pP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хвост пушистый у лисы!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Се, се, се – знаем сказку о лисе!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3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7969" y="1196752"/>
            <a:ext cx="580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212976"/>
            <a:ext cx="2456901" cy="3145809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661744" y="740154"/>
            <a:ext cx="736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Почему никто из лесных зверей не хотел дружить с            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Волком ? Что посоветовала Волку Лиса?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661744" y="1571151"/>
            <a:ext cx="5395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встретили Волка жители фермы?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629551" y="2082289"/>
            <a:ext cx="791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Что предложил Волку Пёс Шарик? Согласился ли Волк?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597474" y="2660500"/>
            <a:ext cx="686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 ли такая история произойти с волком на самом деле?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659718" y="3491497"/>
            <a:ext cx="534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называют выдуманные истории?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msr7.net/images/cartoon-ques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387">
            <a:off x="6061695" y="871108"/>
            <a:ext cx="1996344" cy="13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sr7.net/images/cartoon-ques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2407">
            <a:off x="5306912" y="3757786"/>
            <a:ext cx="1191577" cy="8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88" y="4509120"/>
            <a:ext cx="1697736" cy="16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097" y="2604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Николай Носов в городе Киеве. Папа его работал на железной дороге, а по вечерам выступал в театре. А мама Николая прекрасно пела!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1" y="3140869"/>
            <a:ext cx="2016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32" y="2936934"/>
            <a:ext cx="1862532" cy="283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48" y="2406640"/>
            <a:ext cx="2952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23634" y="6295680"/>
            <a:ext cx="286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Маленький Николай Носов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588" y="6094789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614444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8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Николай очень любил ходить на спектакли своего папы. Родители даже думали, что он хочет стать актером.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Музыкальный театр национального искусства (Государственный театр Владимира Назарова, Москва) - музыкальные спектакли (мюзиклы)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150346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81" y="1019347"/>
            <a:ext cx="5112568" cy="61206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рассказы Николай Николаевич стал писать совсем случайно!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сын, и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нужно было рассказывать ему все новые и новые сказки, забавные рассказы</a:t>
            </a:r>
          </a:p>
        </p:txBody>
      </p:sp>
      <p:pic>
        <p:nvPicPr>
          <p:cNvPr id="4" name="Содержимое 3" descr="Семья Носовых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5096" y="1052736"/>
            <a:ext cx="3359150" cy="47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964" y="188640"/>
            <a:ext cx="8229600" cy="1143000"/>
          </a:xfrm>
        </p:spPr>
        <p:txBody>
          <a:bodyPr/>
          <a:lstStyle/>
          <a:p>
            <a:r>
              <a:rPr lang="ru-RU" altLang="ru-RU" sz="2800" kern="0" dirty="0">
                <a:solidFill>
                  <a:srgbClr val="000000"/>
                </a:solidFill>
                <a:latin typeface="Arial"/>
              </a:rPr>
              <a:t>Произведения Николая Николаевича Носова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70936">
            <a:off x="276373" y="1887387"/>
            <a:ext cx="1655763" cy="2087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6473"/>
          <a:stretch>
            <a:fillRect/>
          </a:stretch>
        </p:blipFill>
        <p:spPr bwMode="auto">
          <a:xfrm>
            <a:off x="2192584" y="1556792"/>
            <a:ext cx="15113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51" y="1412776"/>
            <a:ext cx="14382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33" y="1628229"/>
            <a:ext cx="149066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270">
            <a:off x="7549233" y="1968202"/>
            <a:ext cx="136842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25675"/>
            <a:ext cx="1655763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C:\Users\user\Desktop\НОСОВ\Заплатка Носова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89521"/>
            <a:ext cx="1655762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70" y="4157436"/>
            <a:ext cx="1728787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5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НОСОВ\книж Нос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732" y="489961"/>
            <a:ext cx="1439862" cy="2160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НОСОВ\книги Нос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04" y="1538887"/>
            <a:ext cx="15128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esktop\НОСОВ\Незн Носо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92" y="764704"/>
            <a:ext cx="15128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НОСОВ\Книг Нос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55" y="1986274"/>
            <a:ext cx="15843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04008"/>
            <a:ext cx="1727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2" y="3626449"/>
            <a:ext cx="15843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87" y="4453892"/>
            <a:ext cx="158432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01392"/>
            <a:ext cx="1439863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33" y="4365674"/>
            <a:ext cx="15843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6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416</TotalTime>
  <Words>363</Words>
  <Application>Microsoft Office PowerPoint</Application>
  <PresentationFormat>Экран (4:3)</PresentationFormat>
  <Paragraphs>70</Paragraphs>
  <Slides>27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Garamond</vt:lpstr>
      <vt:lpstr>Times New Roman</vt:lpstr>
      <vt:lpstr>Натуральные материалы</vt:lpstr>
      <vt:lpstr>Николай Николаевич Носов 1908-1976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Произведения Николая Николаевича Носова</vt:lpstr>
      <vt:lpstr>Презентация PowerPoint</vt:lpstr>
      <vt:lpstr>Мультфильмы по мотивам произведений          Николая Носова </vt:lpstr>
      <vt:lpstr>«Живая шляпа» </vt:lpstr>
      <vt:lpstr>Презентация PowerPoint</vt:lpstr>
      <vt:lpstr>Словарные слова</vt:lpstr>
      <vt:lpstr>Презентация PowerPoint</vt:lpstr>
      <vt:lpstr>Презентация PowerPoint</vt:lpstr>
      <vt:lpstr>Презентация PowerPoint</vt:lpstr>
      <vt:lpstr>Игра «Попади в шляпу».</vt:lpstr>
      <vt:lpstr>Чтение рассказа стр.70</vt:lpstr>
      <vt:lpstr>Вопрос 1</vt:lpstr>
      <vt:lpstr>Презентация PowerPoint</vt:lpstr>
      <vt:lpstr>Вопрос 3</vt:lpstr>
      <vt:lpstr>Вопрос 4</vt:lpstr>
      <vt:lpstr>Пластический этюд.</vt:lpstr>
      <vt:lpstr>Вопрос 5</vt:lpstr>
      <vt:lpstr>Вопрос 6</vt:lpstr>
      <vt:lpstr> Домашнее задание: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Николаевич Носов</dc:title>
  <dc:creator>Олег</dc:creator>
  <cp:lastModifiedBy>Admin</cp:lastModifiedBy>
  <cp:revision>49</cp:revision>
  <dcterms:created xsi:type="dcterms:W3CDTF">2015-03-22T07:41:18Z</dcterms:created>
  <dcterms:modified xsi:type="dcterms:W3CDTF">2019-11-26T15:07:22Z</dcterms:modified>
</cp:coreProperties>
</file>