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3D3C-6B0D-4206-B155-D901022B2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C2BEB-30AB-4387-9936-FE0A1D05C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2CC6-6245-4099-9561-E840A687C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E4DF5-C7E6-4847-97F6-B65C6D95DB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6AFB8-F30B-4487-93C7-8AC21FD7E5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7354E-7364-4954-9002-0B6765232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55490-49F9-4B06-8CF1-C2794253A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A6CC-E3E8-4DA7-BA99-A8FEBCF4D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1520-9175-4738-920A-6EA0AF09D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AAA68-9711-45CE-8881-5C54D3B1D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AC275-1D11-46D5-B50E-49B081A61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D8F8A61F-29A7-442B-BB3D-F139C8DEFB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BC2A35-AE06-4454-AB44-9E78DB74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10"/>
          <p:cNvPicPr>
            <a:picLocks noChangeAspect="1" noChangeArrowheads="1"/>
          </p:cNvPicPr>
          <p:nvPr/>
        </p:nvPicPr>
        <p:blipFill>
          <a:blip r:embed="rId2"/>
          <a:srcRect l="940" t="952"/>
          <a:stretch>
            <a:fillRect/>
          </a:stretch>
        </p:blipFill>
        <p:spPr bwMode="auto">
          <a:xfrm>
            <a:off x="515938" y="569913"/>
            <a:ext cx="8191500" cy="5775325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62200" y="11430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Pig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ture11"/>
          <p:cNvPicPr>
            <a:picLocks noChangeAspect="1" noChangeArrowheads="1"/>
          </p:cNvPicPr>
          <p:nvPr/>
        </p:nvPicPr>
        <p:blipFill>
          <a:blip r:embed="rId2"/>
          <a:srcRect l="768" t="1527"/>
          <a:stretch>
            <a:fillRect/>
          </a:stretch>
        </p:blipFill>
        <p:spPr bwMode="auto">
          <a:xfrm>
            <a:off x="501650" y="609600"/>
            <a:ext cx="8205788" cy="5729288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38400" y="13716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Mouse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cture12"/>
          <p:cNvPicPr>
            <a:picLocks noChangeAspect="1" noChangeArrowheads="1"/>
          </p:cNvPicPr>
          <p:nvPr/>
        </p:nvPicPr>
        <p:blipFill>
          <a:blip r:embed="rId2"/>
          <a:srcRect l="940" t="983"/>
          <a:stretch>
            <a:fillRect/>
          </a:stretch>
        </p:blipFill>
        <p:spPr bwMode="auto">
          <a:xfrm>
            <a:off x="515938" y="577850"/>
            <a:ext cx="8191500" cy="5761038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2667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Zebra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icture13"/>
          <p:cNvPicPr>
            <a:picLocks noChangeAspect="1" noChangeArrowheads="1"/>
          </p:cNvPicPr>
          <p:nvPr/>
        </p:nvPicPr>
        <p:blipFill>
          <a:blip r:embed="rId2"/>
          <a:srcRect l="768" t="742"/>
          <a:stretch>
            <a:fillRect/>
          </a:stretch>
        </p:blipFill>
        <p:spPr bwMode="auto">
          <a:xfrm>
            <a:off x="501650" y="582613"/>
            <a:ext cx="8205788" cy="5735637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14400" y="2590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Snake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4A9BBA-A615-4C7B-8E53-457A8AB5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icture15"/>
          <p:cNvPicPr>
            <a:picLocks noChangeAspect="1" noChangeArrowheads="1"/>
          </p:cNvPicPr>
          <p:nvPr/>
        </p:nvPicPr>
        <p:blipFill>
          <a:blip r:embed="rId2"/>
          <a:srcRect l="926" t="661"/>
          <a:stretch>
            <a:fillRect/>
          </a:stretch>
        </p:blipFill>
        <p:spPr bwMode="auto">
          <a:xfrm>
            <a:off x="533400" y="585788"/>
            <a:ext cx="8153400" cy="5726112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0" y="9144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Sheep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icture16"/>
          <p:cNvPicPr>
            <a:picLocks noChangeAspect="1" noChangeArrowheads="1"/>
          </p:cNvPicPr>
          <p:nvPr/>
        </p:nvPicPr>
        <p:blipFill>
          <a:blip r:embed="rId2"/>
          <a:srcRect l="696"/>
          <a:stretch>
            <a:fillRect/>
          </a:stretch>
        </p:blipFill>
        <p:spPr bwMode="auto">
          <a:xfrm>
            <a:off x="520700" y="533400"/>
            <a:ext cx="8159750" cy="57912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Kangaroo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2"/>
          <p:cNvPicPr>
            <a:picLocks noChangeAspect="1" noChangeArrowheads="1"/>
          </p:cNvPicPr>
          <p:nvPr/>
        </p:nvPicPr>
        <p:blipFill>
          <a:blip r:embed="rId2"/>
          <a:srcRect l="600" t="739" b="876"/>
          <a:stretch>
            <a:fillRect/>
          </a:stretch>
        </p:blipFill>
        <p:spPr bwMode="auto">
          <a:xfrm>
            <a:off x="512763" y="569913"/>
            <a:ext cx="8167687" cy="5710237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Fox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3"/>
          <p:cNvPicPr>
            <a:picLocks noChangeAspect="1" noChangeArrowheads="1"/>
          </p:cNvPicPr>
          <p:nvPr/>
        </p:nvPicPr>
        <p:blipFill>
          <a:blip r:embed="rId2"/>
          <a:srcRect l="1152" t="845"/>
          <a:stretch>
            <a:fillRect/>
          </a:stretch>
        </p:blipFill>
        <p:spPr bwMode="auto">
          <a:xfrm>
            <a:off x="533400" y="569913"/>
            <a:ext cx="8174038" cy="576897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23622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Dolphin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490EE4-E7E8-4AE9-82CA-567C7095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3" y="609600"/>
            <a:ext cx="867455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75B1F6-93B5-4059-8676-50396868D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59" y="480822"/>
            <a:ext cx="7587641" cy="55389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6"/>
          <p:cNvPicPr>
            <a:picLocks noChangeAspect="1" noChangeArrowheads="1"/>
          </p:cNvPicPr>
          <p:nvPr/>
        </p:nvPicPr>
        <p:blipFill>
          <a:blip r:embed="rId2"/>
          <a:srcRect l="768" t="737"/>
          <a:stretch>
            <a:fillRect/>
          </a:stretch>
        </p:blipFill>
        <p:spPr bwMode="auto">
          <a:xfrm>
            <a:off x="501650" y="563563"/>
            <a:ext cx="8205788" cy="5775325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2000" y="22860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Whale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7"/>
          <p:cNvPicPr>
            <a:picLocks noChangeAspect="1" noChangeArrowheads="1"/>
          </p:cNvPicPr>
          <p:nvPr/>
        </p:nvPicPr>
        <p:blipFill>
          <a:blip r:embed="rId2"/>
          <a:srcRect l="940" t="978"/>
          <a:stretch>
            <a:fillRect/>
          </a:stretch>
        </p:blipFill>
        <p:spPr bwMode="auto">
          <a:xfrm>
            <a:off x="515938" y="565150"/>
            <a:ext cx="8191500" cy="5786438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Giraffe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cture8"/>
          <p:cNvPicPr>
            <a:picLocks noChangeAspect="1" noChangeArrowheads="1"/>
          </p:cNvPicPr>
          <p:nvPr/>
        </p:nvPicPr>
        <p:blipFill>
          <a:blip r:embed="rId2"/>
          <a:srcRect l="423" t="987"/>
          <a:stretch>
            <a:fillRect/>
          </a:stretch>
        </p:blipFill>
        <p:spPr bwMode="auto">
          <a:xfrm>
            <a:off x="473075" y="590550"/>
            <a:ext cx="8234363" cy="573405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22860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Monkey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9"/>
          <p:cNvPicPr>
            <a:picLocks noChangeAspect="1" noChangeArrowheads="1"/>
          </p:cNvPicPr>
          <p:nvPr/>
        </p:nvPicPr>
        <p:blipFill>
          <a:blip r:embed="rId2"/>
          <a:srcRect l="850" t="600" b="1555"/>
          <a:stretch>
            <a:fillRect/>
          </a:stretch>
        </p:blipFill>
        <p:spPr bwMode="auto">
          <a:xfrm>
            <a:off x="533400" y="555625"/>
            <a:ext cx="8147050" cy="5692775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51816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Shark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Светлана Шенцева</cp:lastModifiedBy>
  <cp:revision>6</cp:revision>
  <dcterms:created xsi:type="dcterms:W3CDTF">2006-09-15T10:30:18Z</dcterms:created>
  <dcterms:modified xsi:type="dcterms:W3CDTF">2019-09-25T18:41:46Z</dcterms:modified>
</cp:coreProperties>
</file>