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69176" autoAdjust="0"/>
  </p:normalViewPr>
  <p:slideViewPr>
    <p:cSldViewPr>
      <p:cViewPr varScale="1">
        <p:scale>
          <a:sx n="80" d="100"/>
          <a:sy n="80" d="100"/>
        </p:scale>
        <p:origin x="12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9435-9D64-4690-A5E7-6505F5F815CD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10A81-6A7D-4A69-B62C-7F5E8FCC0D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2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62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0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10A81-6A7D-4A69-B62C-7F5E8FCC0D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5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FBC-CC7C-47BB-A6A0-2BE36058898E}" type="datetimeFigureOut">
              <a:rPr lang="ru-RU" smtClean="0"/>
              <a:pPr/>
              <a:t>30.12.2019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157-BBC9-457B-9BE7-7A07D0B969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28" name="AutoShape 4" descr="https://cv01.twirpx.net/0703/0703807.jpg?t=201201181346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3193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55 г Благовещенска»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1142984"/>
            <a:ext cx="62151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Конспект НОД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« Волшебный диск 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464344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Фрейтаг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Наталья Романовна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lenovo\Pictures\2019-05-02 телефон май2019\20190411_161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373568" y="-5357874"/>
            <a:ext cx="10175439" cy="4946394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37211"/>
              </p:ext>
            </p:extLst>
          </p:nvPr>
        </p:nvGraphicFramePr>
        <p:xfrm>
          <a:off x="0" y="4857760"/>
          <a:ext cx="4929222" cy="156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Объект упаковщика для оболочки" showAsIcon="1" r:id="rId5" imgW="752400" imgH="491040" progId="Package">
                  <p:embed/>
                </p:oleObj>
              </mc:Choice>
              <mc:Fallback>
                <p:oleObj name="Объект упаковщика для оболочки" showAsIcon="1" r:id="rId5" imgW="752400" imgH="49104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57760"/>
                        <a:ext cx="4929222" cy="15621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-74717"/>
          <a:stretch/>
        </p:blipFill>
        <p:spPr>
          <a:xfrm rot="5400000">
            <a:off x="-1190318" y="4947431"/>
            <a:ext cx="5966049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739" y="-23882"/>
            <a:ext cx="917370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r="5706"/>
          <a:stretch/>
        </p:blipFill>
        <p:spPr>
          <a:xfrm>
            <a:off x="0" y="-238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04"/>
            <a:ext cx="9144000" cy="6835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77867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новогодней  игрушки своими руками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400" dirty="0" smtClean="0"/>
              <a:t>        -</a:t>
            </a:r>
            <a:r>
              <a:rPr lang="ru-RU" sz="2400" dirty="0"/>
              <a:t> </a:t>
            </a:r>
            <a:r>
              <a:rPr lang="ru-RU" sz="2400" dirty="0">
                <a:latin typeface="+mj-lt"/>
              </a:rPr>
              <a:t>развивать творчество, фантазию;</a:t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         - </a:t>
            </a:r>
            <a:r>
              <a:rPr lang="ru-RU" sz="2400" dirty="0">
                <a:latin typeface="+mj-lt"/>
              </a:rPr>
              <a:t>воспитывать усидчивость, желание доводить </a:t>
            </a:r>
            <a:r>
              <a:rPr lang="ru-RU" sz="2400" dirty="0" smtClean="0">
                <a:latin typeface="+mj-lt"/>
              </a:rPr>
              <a:t>              работу </a:t>
            </a:r>
            <a:r>
              <a:rPr lang="ru-RU" sz="2400" dirty="0">
                <a:latin typeface="+mj-lt"/>
              </a:rPr>
              <a:t>до конца.</a:t>
            </a:r>
            <a:br>
              <a:rPr lang="ru-RU" sz="2400" dirty="0">
                <a:latin typeface="+mj-lt"/>
              </a:rPr>
            </a:br>
            <a:r>
              <a:rPr lang="ru-RU" sz="2400" dirty="0" smtClean="0">
                <a:latin typeface="+mj-lt"/>
              </a:rPr>
              <a:t>          - </a:t>
            </a:r>
            <a:r>
              <a:rPr lang="ru-RU" sz="2400" dirty="0">
                <a:latin typeface="+mj-lt"/>
              </a:rPr>
              <a:t>учить делать подарки своими руками</a:t>
            </a:r>
            <a:r>
              <a:rPr lang="ru-RU" sz="2400" dirty="0" smtClean="0">
                <a:latin typeface="+mj-lt"/>
              </a:rPr>
              <a:t>.</a:t>
            </a:r>
          </a:p>
          <a:p>
            <a:pPr lvl="0"/>
            <a:r>
              <a:rPr lang="ru-RU" sz="2400" b="1" dirty="0"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       -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создать атмосферу подготовки к приближаю нового     года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</a:t>
            </a:r>
            <a:r>
              <a:rPr lang="ru-RU" sz="2400" i="1" dirty="0" smtClean="0">
                <a:latin typeface="+mj-lt"/>
              </a:rPr>
              <a:t>Наша </a:t>
            </a:r>
            <a:r>
              <a:rPr lang="ru-RU" sz="2400" i="1" dirty="0">
                <a:latin typeface="+mj-lt"/>
              </a:rPr>
              <a:t>елка вся в игрушках</a:t>
            </a:r>
            <a:br>
              <a:rPr lang="ru-RU" sz="2400" i="1" dirty="0">
                <a:latin typeface="+mj-lt"/>
              </a:rPr>
            </a:br>
            <a:r>
              <a:rPr lang="ru-RU" sz="2400" i="1" dirty="0" smtClean="0">
                <a:latin typeface="+mj-lt"/>
              </a:rPr>
              <a:t>         И </a:t>
            </a:r>
            <a:r>
              <a:rPr lang="ru-RU" sz="2400" i="1" dirty="0">
                <a:latin typeface="+mj-lt"/>
              </a:rPr>
              <a:t>шары на ней висят!</a:t>
            </a:r>
            <a:br>
              <a:rPr lang="ru-RU" sz="2400" i="1" dirty="0">
                <a:latin typeface="+mj-lt"/>
              </a:rPr>
            </a:br>
            <a:r>
              <a:rPr lang="ru-RU" sz="2400" i="1" dirty="0" smtClean="0">
                <a:latin typeface="+mj-lt"/>
              </a:rPr>
              <a:t>         Наша </a:t>
            </a:r>
            <a:r>
              <a:rPr lang="ru-RU" sz="2400" i="1" dirty="0">
                <a:latin typeface="+mj-lt"/>
              </a:rPr>
              <a:t>елка с Новым Годом</a:t>
            </a:r>
            <a:br>
              <a:rPr lang="ru-RU" sz="2400" i="1" dirty="0">
                <a:latin typeface="+mj-lt"/>
              </a:rPr>
            </a:br>
            <a:r>
              <a:rPr lang="ru-RU" sz="2400" i="1" dirty="0" smtClean="0">
                <a:latin typeface="+mj-lt"/>
              </a:rPr>
              <a:t>        Поздравляет </a:t>
            </a:r>
            <a:r>
              <a:rPr lang="ru-RU" sz="2400" i="1" dirty="0">
                <a:latin typeface="+mj-lt"/>
              </a:rPr>
              <a:t>всех ребят!</a:t>
            </a:r>
            <a:r>
              <a:rPr lang="ru-RU" sz="2400" dirty="0" smtClean="0">
                <a:latin typeface="+mj-lt"/>
                <a:cs typeface="Times New Roman" pitchFamily="18" charset="0"/>
              </a:rPr>
              <a:t/>
            </a:r>
            <a:br>
              <a:rPr lang="ru-RU" sz="2400" dirty="0" smtClean="0">
                <a:latin typeface="+mj-lt"/>
                <a:cs typeface="Times New Roman" pitchFamily="18" charset="0"/>
              </a:rPr>
            </a:b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1524" y="4224342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0"/>
            <a:ext cx="9173701" cy="7286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77153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«Познание»,  «Социализация», «Художественное творчество».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93393"/>
            <a:ext cx="74295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работы нам потребуется: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диск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амоклеящаяся бумага;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карандаш;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ножницы;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стразы;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клей;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тесьма или цепочка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0030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60165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25" y="4244965"/>
            <a:ext cx="6372863" cy="3085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2056" y="-59579316"/>
            <a:ext cx="64294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 rotWithShape="1">
          <a:blip r:embed="rId3"/>
          <a:srcRect l="-1570" r="1570"/>
          <a:stretch/>
        </p:blipFill>
        <p:spPr bwMode="auto">
          <a:xfrm>
            <a:off x="0" y="-891480"/>
            <a:ext cx="9173701" cy="77659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8916"/>
            <a:ext cx="7004290" cy="4517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1.Рассматривание картинок с новогодними игрушкам.</a:t>
            </a:r>
          </a:p>
          <a:p>
            <a:pPr marL="0" indent="0">
              <a:buNone/>
            </a:pPr>
            <a:r>
              <a:rPr lang="ru-RU" sz="3100" dirty="0" smtClean="0"/>
              <a:t>2.Обьяснтельная беседа о последовательности работы.</a:t>
            </a:r>
          </a:p>
          <a:p>
            <a:pPr marL="0" indent="0">
              <a:buNone/>
            </a:pPr>
            <a:r>
              <a:rPr lang="ru-RU" sz="3100" dirty="0" smtClean="0"/>
              <a:t>3.Накреиваем цветной круг</a:t>
            </a:r>
          </a:p>
          <a:p>
            <a:pPr marL="0" indent="0">
              <a:buNone/>
            </a:pPr>
            <a:r>
              <a:rPr lang="ru-RU" sz="3100" dirty="0" smtClean="0"/>
              <a:t> из бумаги</a:t>
            </a:r>
          </a:p>
          <a:p>
            <a:pPr marL="0" indent="0">
              <a:buNone/>
            </a:pPr>
            <a:r>
              <a:rPr lang="ru-RU" sz="3100" dirty="0" smtClean="0"/>
              <a:t> на одну из сторон диска.</a:t>
            </a:r>
          </a:p>
          <a:p>
            <a:pPr marL="0" indent="0">
              <a:buNone/>
            </a:pPr>
            <a:r>
              <a:rPr lang="ru-RU" sz="3100" dirty="0" smtClean="0"/>
              <a:t>4.Ребенок выбирает</a:t>
            </a:r>
          </a:p>
          <a:p>
            <a:pPr marL="0" indent="0">
              <a:buNone/>
            </a:pPr>
            <a:r>
              <a:rPr lang="ru-RU" sz="3100" dirty="0" smtClean="0"/>
              <a:t> понравившуюся картинку</a:t>
            </a:r>
          </a:p>
          <a:p>
            <a:pPr marL="0" indent="0">
              <a:buNone/>
            </a:pPr>
            <a:r>
              <a:rPr lang="ru-RU" sz="3100" dirty="0" smtClean="0"/>
              <a:t> и накраивает по середине диска.</a:t>
            </a:r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436" y="-7286700"/>
            <a:ext cx="720382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3688" y="-359895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Творческая мастерская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7853" y="2459052"/>
            <a:ext cx="5490735" cy="35422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68" y="0"/>
            <a:ext cx="91737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21" r="18099" b="-321"/>
          <a:stretch/>
        </p:blipFill>
        <p:spPr>
          <a:xfrm rot="5400000">
            <a:off x="-913980" y="991559"/>
            <a:ext cx="5289176" cy="3333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9012" y="1856445"/>
            <a:ext cx="6669361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763915"/>
            <a:ext cx="4525963" cy="2200120"/>
          </a:xfrm>
        </p:spPr>
      </p:pic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0"/>
            <a:ext cx="91737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64" y="500042"/>
            <a:ext cx="87154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Выбираем понравившийся цвет страз 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обговариваем примерный рисунок.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6.Неторопясь , равномерно распределяем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палит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5523">
            <a:off x="482969" y="2922662"/>
            <a:ext cx="1743075" cy="2857500"/>
          </a:xfrm>
          <a:prstGeom prst="rect">
            <a:avLst/>
          </a:prstGeom>
          <a:noFill/>
        </p:spPr>
      </p:pic>
      <p:pic>
        <p:nvPicPr>
          <p:cNvPr id="24578" name="Picture 2" descr="C:\Users\lenovo\Desktop\55 сад\2 копрус\фото\20190715_163103.jpg"/>
          <p:cNvPicPr>
            <a:picLocks noChangeAspect="1" noChangeArrowheads="1"/>
          </p:cNvPicPr>
          <p:nvPr/>
        </p:nvPicPr>
        <p:blipFill>
          <a:blip r:embed="rId5"/>
          <a:srcRect t="8197"/>
          <a:stretch>
            <a:fillRect/>
          </a:stretch>
        </p:blipFill>
        <p:spPr bwMode="auto">
          <a:xfrm rot="5400000">
            <a:off x="4414990" y="-23560430"/>
            <a:ext cx="43891200" cy="20002640"/>
          </a:xfrm>
          <a:prstGeom prst="rect">
            <a:avLst/>
          </a:prstGeom>
          <a:noFill/>
        </p:spPr>
      </p:pic>
      <p:pic>
        <p:nvPicPr>
          <p:cNvPr id="24579" name="Picture 3" descr="C:\Users\lenovo\Desktop\55 сад\2 копрус\фото\20190715_1631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4780734" y="-16940434"/>
            <a:ext cx="43891200" cy="21336000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9948" y="2569027"/>
            <a:ext cx="5013176" cy="34943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763915"/>
            <a:ext cx="4525963" cy="2200120"/>
          </a:xfrm>
        </p:spPr>
      </p:pic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01" y="11124"/>
            <a:ext cx="9173701" cy="6858000"/>
          </a:xfrm>
          <a:prstGeom prst="rect">
            <a:avLst/>
          </a:prstGeom>
          <a:noFill/>
        </p:spPr>
      </p:pic>
      <p:pic>
        <p:nvPicPr>
          <p:cNvPr id="19461" name="Picture 5" descr="дев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787417"/>
            <a:ext cx="2357454" cy="221457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5233" y="403976"/>
            <a:ext cx="4679559" cy="3962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7855" y="2698848"/>
            <a:ext cx="5472609" cy="2910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01" cy="6858000"/>
          </a:xfrm>
          <a:prstGeom prst="rect">
            <a:avLst/>
          </a:prstGeom>
          <a:noFill/>
        </p:spPr>
      </p:pic>
      <p:pic>
        <p:nvPicPr>
          <p:cNvPr id="20488" name="Picture 8" descr="тюбики с кра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20231" cy="2427305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701738"/>
            <a:ext cx="3143240" cy="21562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20231" y="274638"/>
            <a:ext cx="5543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err="1">
                <a:solidFill>
                  <a:srgbClr val="444444"/>
                </a:solidFill>
                <a:latin typeface="Arial" panose="020B0604020202020204" pitchFamily="34" charset="0"/>
              </a:rPr>
              <a:t>Физминутка</a:t>
            </a:r>
            <a:r>
              <a:rPr lang="ru-RU" sz="2400" b="1" dirty="0">
                <a:solidFill>
                  <a:srgbClr val="444444"/>
                </a:solidFill>
                <a:latin typeface="Arial" panose="020B0604020202020204" pitchFamily="34" charset="0"/>
              </a:rPr>
              <a:t> Елка</a:t>
            </a:r>
            <a:endParaRPr lang="ru-RU" sz="24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fontAlgn="base"/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 Горит огнями елочка,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Под нею тени синие,   ( Поднимаем руки вверх)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Колючие иголочки,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Как будто в белом инее.  (Опускаем через стороны, вниз)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Огни на елке яркие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Повсюду зажигаются.   (Наклоны вправо, влево) 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Во всех домах, по всей стране</a:t>
            </a:r>
            <a:b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444444"/>
                </a:solidFill>
                <a:latin typeface="Arial" panose="020B0604020202020204" pitchFamily="34" charset="0"/>
              </a:rPr>
              <a:t>Ребята улыбаются  (Ходьба на месте, улыбка)</a:t>
            </a:r>
            <a:endParaRPr lang="ru-RU" sz="24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v01.twirpx.net/0703/0703807.jpg?t=20120118134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305" y="13665"/>
            <a:ext cx="9173701" cy="6858000"/>
          </a:xfrm>
          <a:prstGeom prst="rect">
            <a:avLst/>
          </a:prstGeom>
          <a:noFill/>
        </p:spPr>
      </p:pic>
      <p:pic>
        <p:nvPicPr>
          <p:cNvPr id="20490" name="Picture 10" descr="кисти с кра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73" y="4732386"/>
            <a:ext cx="3143240" cy="215626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28572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обратной стороне диска наклеиваем разноцветные круги в произвольной форме.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3373" y="2628233"/>
            <a:ext cx="5085184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0536"/>
          <a:stretch/>
        </p:blipFill>
        <p:spPr>
          <a:xfrm rot="5400000">
            <a:off x="5061023" y="2826384"/>
            <a:ext cx="5130239" cy="2982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165</Words>
  <Application>Microsoft Office PowerPoint</Application>
  <PresentationFormat>Экран (4:3)</PresentationFormat>
  <Paragraphs>60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localuser</cp:lastModifiedBy>
  <cp:revision>86</cp:revision>
  <dcterms:created xsi:type="dcterms:W3CDTF">2019-03-28T10:06:03Z</dcterms:created>
  <dcterms:modified xsi:type="dcterms:W3CDTF">2019-12-30T01:17:07Z</dcterms:modified>
</cp:coreProperties>
</file>