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A5C8-D922-4DB1-9AAC-4086D9DDC54E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29A9-6BE5-4A77-878C-0713BBB5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5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Семь чудес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Липецкой области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СШ №54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Липецка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Великоднева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Е.Н.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 descr="Церковь иконы Божией Матер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428868"/>
            <a:ext cx="1928826" cy="1286640"/>
          </a:xfrm>
          <a:prstGeom prst="rect">
            <a:avLst/>
          </a:prstGeom>
          <a:noFill/>
        </p:spPr>
      </p:pic>
      <p:pic>
        <p:nvPicPr>
          <p:cNvPr id="6" name="Picture 7" descr="http://www.marshruty.ru/PhotoFiles/a/8/5/6/a856b47a14214e849298e59196afb016/middle/%D0%B1%D0%B0%D1%88%D0%BD%D1%8F_%D0%BF%D0%BE%D1%81_%D0%9F%D0%BE%D0%BB%D0%B8%D1%82%D0%BE%D1%82%D0%B4%D0%B5%D0%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286016" cy="1428760"/>
          </a:xfrm>
          <a:prstGeom prst="rect">
            <a:avLst/>
          </a:prstGeom>
          <a:noFill/>
        </p:spPr>
      </p:pic>
      <p:pic>
        <p:nvPicPr>
          <p:cNvPr id="7" name="Picture 4" descr="https://img.kamaran.ru/thumbs/place/750x421/eb092fb438002cdfaf31d27a58fad7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1908972" cy="1071570"/>
          </a:xfrm>
          <a:prstGeom prst="rect">
            <a:avLst/>
          </a:prstGeom>
          <a:noFill/>
        </p:spPr>
      </p:pic>
      <p:pic>
        <p:nvPicPr>
          <p:cNvPr id="8" name="Picture 7" descr="http://www.lipland.ru/wp-content/gallery/most-volotovo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356"/>
            <a:ext cx="1428760" cy="2144480"/>
          </a:xfrm>
          <a:prstGeom prst="rect">
            <a:avLst/>
          </a:prstGeom>
          <a:noFill/>
        </p:spPr>
      </p:pic>
      <p:pic>
        <p:nvPicPr>
          <p:cNvPr id="9" name="Picture 7" descr="https://im3-tub-ru.yandex.net/i?id=d4ed6ab84cd7d26b1bcad570a8ada8a0&amp;n=33&amp;h=215&amp;w=3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14818"/>
            <a:ext cx="2699691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6" descr="https://img.kamaran.ru/thumbs/place/750x421/06799ece8f77c4bfd2401714203e13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143512"/>
            <a:ext cx="2418031" cy="1357322"/>
          </a:xfrm>
          <a:prstGeom prst="rect">
            <a:avLst/>
          </a:prstGeom>
          <a:noFill/>
        </p:spPr>
      </p:pic>
      <p:pic>
        <p:nvPicPr>
          <p:cNvPr id="5" name="Picture 13" descr="http://www.geocaching.su/photos/areas/19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714644" cy="2035984"/>
          </a:xfrm>
          <a:prstGeom prst="rect">
            <a:avLst/>
          </a:prstGeom>
          <a:noFill/>
        </p:spPr>
      </p:pic>
      <p:pic>
        <p:nvPicPr>
          <p:cNvPr id="7" name="Picture 17" descr="http://www.photoline.ru/critic/picpart/1250/1250956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2928958" cy="1964126"/>
          </a:xfrm>
          <a:prstGeom prst="rect">
            <a:avLst/>
          </a:prstGeom>
          <a:noFill/>
        </p:spPr>
      </p:pic>
      <p:pic>
        <p:nvPicPr>
          <p:cNvPr id="9" name="Picture 4" descr="http://roody.pro/uploads/posts/2015-11/1448452548_giperboloidnye_bashni_tex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214686"/>
            <a:ext cx="2190764" cy="1643074"/>
          </a:xfrm>
          <a:prstGeom prst="rect">
            <a:avLst/>
          </a:prstGeom>
          <a:noFill/>
        </p:spPr>
      </p:pic>
      <p:pic>
        <p:nvPicPr>
          <p:cNvPr id="10" name="Picture 4" descr="Церковь иконы Божией Матери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286124"/>
            <a:ext cx="2071702" cy="3066276"/>
          </a:xfrm>
          <a:prstGeom prst="rect">
            <a:avLst/>
          </a:prstGeom>
          <a:noFill/>
        </p:spPr>
      </p:pic>
      <p:pic>
        <p:nvPicPr>
          <p:cNvPr id="11" name="Picture 4" descr="https://im0-tub-ru.yandex.net/i?id=88e007e4a071be85e3c7f2fa2335217d&amp;n=33&amp;h=215&amp;w=2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714752"/>
            <a:ext cx="2956203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Церковь Знамения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170" name="Picture 2" descr="C:\Users\Genadiyi\Pictures\2016-11-10 01\01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97539" y="1861037"/>
            <a:ext cx="8620000" cy="1429673"/>
          </a:xfrm>
          <a:prstGeom prst="rect">
            <a:avLst/>
          </a:prstGeom>
          <a:noFill/>
        </p:spPr>
      </p:pic>
      <p:pic>
        <p:nvPicPr>
          <p:cNvPr id="7172" name="Picture 4" descr="Церковь иконы Божией Матери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2071702" cy="3066276"/>
          </a:xfrm>
          <a:prstGeom prst="rect">
            <a:avLst/>
          </a:prstGeom>
          <a:noFill/>
        </p:spPr>
      </p:pic>
      <p:pic>
        <p:nvPicPr>
          <p:cNvPr id="7174" name="Picture 6" descr="Церковь иконы Божией Матер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928826" cy="1286640"/>
          </a:xfrm>
          <a:prstGeom prst="rect">
            <a:avLst/>
          </a:prstGeom>
          <a:noFill/>
        </p:spPr>
      </p:pic>
      <p:pic>
        <p:nvPicPr>
          <p:cNvPr id="7176" name="Picture 8" descr="Церковь иконы Божией Матери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429000"/>
            <a:ext cx="398338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Башня Шухова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683319" y="1698208"/>
            <a:ext cx="6361766" cy="46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upload.wikimedia.org/wikipedia/commons/thumb/d/db/Shukhov_Hyperboloid_Tower_in_Nizhniy_Novgorod_1896.jpg/800px-Shukhov_Hyperboloid_Tower_in_Nizhniy_Novgorod_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928934"/>
            <a:ext cx="1836715" cy="3429024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1/1c/World_First_Hiperboloid_structure_in_old_Park_Polibino.jpg/800px-World_First_Hiperboloid_structure_in_old_Park_Polib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292198" cy="1571636"/>
          </a:xfrm>
          <a:prstGeom prst="rect">
            <a:avLst/>
          </a:prstGeom>
          <a:noFill/>
        </p:spPr>
      </p:pic>
      <p:pic>
        <p:nvPicPr>
          <p:cNvPr id="1028" name="Picture 4" descr="http://roody.pro/uploads/posts/2015-11/1448452548_giperboloidnye_bashni_tex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04"/>
            <a:ext cx="1643042" cy="12322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Падающая башня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050" name="Picture 2" descr="C:\Users\Genadiyi\Pictures\2016-11-10 1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029230" y="1191125"/>
            <a:ext cx="6883959" cy="1789507"/>
          </a:xfrm>
          <a:prstGeom prst="rect">
            <a:avLst/>
          </a:prstGeom>
          <a:noFill/>
        </p:spPr>
      </p:pic>
      <p:pic>
        <p:nvPicPr>
          <p:cNvPr id="2051" name="Picture 3" descr="C:\Users\Genadiyi\Pictures\2016-11-10 2\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1014050" y="4850159"/>
            <a:ext cx="7330063" cy="1662730"/>
          </a:xfrm>
          <a:prstGeom prst="rect">
            <a:avLst/>
          </a:prstGeom>
          <a:noFill/>
        </p:spPr>
      </p:pic>
      <p:pic>
        <p:nvPicPr>
          <p:cNvPr id="2053" name="Picture 5" descr="https://img.kamaran.ru/thumbs/place/750x421/64d873b6b2fa919df575e9a64735ba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4686"/>
            <a:ext cx="3214710" cy="1383469"/>
          </a:xfrm>
          <a:prstGeom prst="rect">
            <a:avLst/>
          </a:prstGeom>
          <a:noFill/>
        </p:spPr>
      </p:pic>
      <p:pic>
        <p:nvPicPr>
          <p:cNvPr id="2055" name="Picture 7" descr="http://www.marshruty.ru/PhotoFiles/a/8/5/6/a856b47a14214e849298e59196afb016/middle/%D0%B1%D0%B0%D1%88%D0%BD%D1%8F_%D0%BF%D0%BE%D1%81_%D0%9F%D0%BE%D0%BB%D0%B8%D1%82%D0%BE%D1%82%D0%B4%D0%B5%D0%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00372"/>
            <a:ext cx="3000396" cy="16069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Троекуровская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ГЭС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4" name="Picture 2" descr="C:\Users\Genadiyi\Pictures\2016-11-10 2\2 00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109050" y="1345036"/>
            <a:ext cx="6819170" cy="4343255"/>
          </a:xfrm>
          <a:prstGeom prst="rect">
            <a:avLst/>
          </a:prstGeom>
          <a:noFill/>
        </p:spPr>
      </p:pic>
      <p:pic>
        <p:nvPicPr>
          <p:cNvPr id="3076" name="Picture 4" descr="https://img.kamaran.ru/thumbs/place/750x421/eb092fb438002cdfaf31d27a58fad7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908972" cy="1071570"/>
          </a:xfrm>
          <a:prstGeom prst="rect">
            <a:avLst/>
          </a:prstGeom>
          <a:noFill/>
        </p:spPr>
      </p:pic>
      <p:pic>
        <p:nvPicPr>
          <p:cNvPr id="3078" name="Picture 6" descr="https://img.kamaran.ru/thumbs/place/750x421/06799ece8f77c4bfd2401714203e13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28826" cy="1082715"/>
          </a:xfrm>
          <a:prstGeom prst="rect">
            <a:avLst/>
          </a:prstGeom>
          <a:noFill/>
        </p:spPr>
      </p:pic>
      <p:pic>
        <p:nvPicPr>
          <p:cNvPr id="3080" name="Picture 8" descr="https://img.kamaran.ru/thumbs/place/750x421/0e60d7e8474ed250b64920a32ecd39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214950"/>
            <a:ext cx="1654443" cy="928694"/>
          </a:xfrm>
          <a:prstGeom prst="rect">
            <a:avLst/>
          </a:prstGeom>
          <a:noFill/>
        </p:spPr>
      </p:pic>
      <p:pic>
        <p:nvPicPr>
          <p:cNvPr id="3082" name="Picture 10" descr="https://img.kamaran.ru/thumbs/place/750x421/2be279d41c8fa239b554c099ca8e78b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429264"/>
            <a:ext cx="2418032" cy="1285884"/>
          </a:xfrm>
          <a:prstGeom prst="rect">
            <a:avLst/>
          </a:prstGeom>
          <a:noFill/>
        </p:spPr>
      </p:pic>
      <p:pic>
        <p:nvPicPr>
          <p:cNvPr id="3084" name="Picture 12" descr="https://img.kamaran.ru/thumbs/place/750x421/a83d2e3bbc16f4c51c27a10a6fa430d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071678"/>
            <a:ext cx="1908972" cy="1071570"/>
          </a:xfrm>
          <a:prstGeom prst="rect">
            <a:avLst/>
          </a:prstGeom>
          <a:noFill/>
        </p:spPr>
      </p:pic>
      <p:pic>
        <p:nvPicPr>
          <p:cNvPr id="3086" name="Picture 14" descr="https://img.kamaran.ru/thumbs/place/750x421/8ee8ad4b4fac1d0ce4b0967d1fa97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643314"/>
            <a:ext cx="1714512" cy="9624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Подвесной мост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Волото-Черепянь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098" name="Picture 2" descr="C:\Users\Genadiyi\Pictures\2016-11-10 2\2 001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89879" y="1290813"/>
            <a:ext cx="7533207" cy="3955066"/>
          </a:xfrm>
          <a:prstGeom prst="rect">
            <a:avLst/>
          </a:prstGeom>
          <a:noFill/>
        </p:spPr>
      </p:pic>
      <p:pic>
        <p:nvPicPr>
          <p:cNvPr id="4101" name="Picture 5" descr="https://im1-tub-ru.yandex.net/i?id=c667d814bfe1a49469e104db8640c4ab&amp;n=33&amp;h=215&amp;w=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1714512" cy="1077837"/>
          </a:xfrm>
          <a:prstGeom prst="rect">
            <a:avLst/>
          </a:prstGeom>
          <a:noFill/>
        </p:spPr>
      </p:pic>
      <p:pic>
        <p:nvPicPr>
          <p:cNvPr id="4105" name="Picture 9" descr="http://site.velolipetsk.ru/wp-content/gallery/most/mos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213496"/>
            <a:ext cx="2214578" cy="1478231"/>
          </a:xfrm>
          <a:prstGeom prst="rect">
            <a:avLst/>
          </a:prstGeom>
          <a:noFill/>
        </p:spPr>
      </p:pic>
      <p:pic>
        <p:nvPicPr>
          <p:cNvPr id="4109" name="Picture 13" descr="http://www.geocaching.su/photos/areas/19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143512"/>
            <a:ext cx="1928826" cy="14466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enadiyi\Pictures\2016-11-10 3\3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53098" y="74793"/>
            <a:ext cx="8610505" cy="4523281"/>
          </a:xfrm>
          <a:prstGeom prst="rect">
            <a:avLst/>
          </a:prstGeom>
          <a:noFill/>
        </p:spPr>
      </p:pic>
      <p:pic>
        <p:nvPicPr>
          <p:cNvPr id="5" name="Picture 7" descr="http://www.lipland.ru/wp-content/gallery/most-volotovo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1428760" cy="2144480"/>
          </a:xfrm>
          <a:prstGeom prst="rect">
            <a:avLst/>
          </a:prstGeom>
          <a:noFill/>
        </p:spPr>
      </p:pic>
      <p:pic>
        <p:nvPicPr>
          <p:cNvPr id="6" name="Picture 11" descr="http://ic.pics.livejournal.com/sergei016/67702010/22655/22655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714884"/>
            <a:ext cx="2678925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Борковский замок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122" name="Picture 2" descr="C:\Users\Genadiyi\Pictures\2016-11-10 3\3 00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327856" y="1344151"/>
            <a:ext cx="6722650" cy="4887325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88e007e4a071be85e3c7f2fa2335217d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143248"/>
            <a:ext cx="1907228" cy="1428760"/>
          </a:xfrm>
          <a:prstGeom prst="rect">
            <a:avLst/>
          </a:prstGeom>
          <a:noFill/>
        </p:spPr>
      </p:pic>
      <p:pic>
        <p:nvPicPr>
          <p:cNvPr id="5126" name="Picture 6" descr="http://rulandinfo.ru/upload/iblock/69d/borkovskiy-zam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1500198" cy="1125149"/>
          </a:xfrm>
          <a:prstGeom prst="rect">
            <a:avLst/>
          </a:prstGeom>
          <a:noFill/>
        </p:spPr>
      </p:pic>
      <p:pic>
        <p:nvPicPr>
          <p:cNvPr id="5128" name="Picture 8" descr="http://en.worldis.me/uploads_user/154000/153530/198323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000636"/>
            <a:ext cx="1966895" cy="1475171"/>
          </a:xfrm>
          <a:prstGeom prst="rect">
            <a:avLst/>
          </a:prstGeom>
          <a:noFill/>
        </p:spPr>
      </p:pic>
      <p:pic>
        <p:nvPicPr>
          <p:cNvPr id="5130" name="Picture 10" descr="http://gdehorosho.ru/upload/photos100/f_68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785794"/>
            <a:ext cx="1643074" cy="22414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Усадьба графа Талдыкина на реке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Воргол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                                       ( п. Дерновка)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146" name="Picture 2" descr="C:\Users\Genadiyi\Pictures\2016-11-10 3\3 001 - копия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365657" y="1572882"/>
            <a:ext cx="8341308" cy="1046628"/>
          </a:xfrm>
          <a:prstGeom prst="rect">
            <a:avLst/>
          </a:prstGeom>
          <a:noFill/>
        </p:spPr>
      </p:pic>
      <p:pic>
        <p:nvPicPr>
          <p:cNvPr id="6147" name="Picture 3" descr="C:\Users\Genadiyi\Pictures\2016-11-10 4\4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505962" y="5571058"/>
            <a:ext cx="8069181" cy="749750"/>
          </a:xfrm>
          <a:prstGeom prst="rect">
            <a:avLst/>
          </a:prstGeom>
          <a:noFill/>
        </p:spPr>
      </p:pic>
      <p:pic>
        <p:nvPicPr>
          <p:cNvPr id="6149" name="Picture 5" descr="https://im1-tub-ru.yandex.net/i?id=6796c3fa52862fb1af3712366e42ee1a&amp;n=33&amp;h=215&amp;w=3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2520493" cy="1539507"/>
          </a:xfrm>
          <a:prstGeom prst="rect">
            <a:avLst/>
          </a:prstGeom>
          <a:noFill/>
        </p:spPr>
      </p:pic>
      <p:pic>
        <p:nvPicPr>
          <p:cNvPr id="6153" name="Picture 9" descr="https://im3-tub-ru.yandex.net/i?id=299d6568afce888a7474a6960198af30&amp;n=33&amp;h=215&amp;w=3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00438"/>
            <a:ext cx="3005046" cy="2000264"/>
          </a:xfrm>
          <a:prstGeom prst="rect">
            <a:avLst/>
          </a:prstGeom>
          <a:noFill/>
        </p:spPr>
      </p:pic>
      <p:pic>
        <p:nvPicPr>
          <p:cNvPr id="6155" name="Picture 11" descr="http://img04.urban3p.ru/up/o/13468/pho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14610" y="-2643230"/>
            <a:ext cx="1500198" cy="996561"/>
          </a:xfrm>
          <a:prstGeom prst="rect">
            <a:avLst/>
          </a:prstGeom>
          <a:noFill/>
        </p:spPr>
      </p:pic>
      <p:pic>
        <p:nvPicPr>
          <p:cNvPr id="6157" name="Picture 13" descr="https://im3-tub-ru.yandex.net/i?id=9aef08238d4e0102e99854f0f397233a&amp;n=33&amp;h=215&amp;w=3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714620"/>
            <a:ext cx="2104996" cy="1285723"/>
          </a:xfrm>
          <a:prstGeom prst="rect">
            <a:avLst/>
          </a:prstGeom>
          <a:noFill/>
        </p:spPr>
      </p:pic>
      <p:pic>
        <p:nvPicPr>
          <p:cNvPr id="6159" name="Picture 15" descr="https://im2-tub-ru.yandex.net/i?id=6e7d1fd2d527b3a7a79e0587f17909a5&amp;n=33&amp;h=215&amp;w=3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4286256"/>
            <a:ext cx="1825489" cy="1215109"/>
          </a:xfrm>
          <a:prstGeom prst="rect">
            <a:avLst/>
          </a:prstGeom>
          <a:noFill/>
        </p:spPr>
      </p:pic>
      <p:pic>
        <p:nvPicPr>
          <p:cNvPr id="6161" name="Picture 17" descr="http://www.photoline.ru/critic/picpart/1250/12509569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42852"/>
            <a:ext cx="2237136" cy="1500198"/>
          </a:xfrm>
          <a:prstGeom prst="rect">
            <a:avLst/>
          </a:prstGeom>
          <a:noFill/>
        </p:spPr>
      </p:pic>
      <p:pic>
        <p:nvPicPr>
          <p:cNvPr id="13" name="Picture 7" descr="https://im3-tub-ru.yandex.net/i?id=d4ed6ab84cd7d26b1bcad570a8ada8a0&amp;n=33&amp;h=215&amp;w=3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857232"/>
            <a:ext cx="2286016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Семь чудес  Липецкой области</vt:lpstr>
      <vt:lpstr>Церковь Знамения</vt:lpstr>
      <vt:lpstr>Башня Шухова</vt:lpstr>
      <vt:lpstr>Падающая башня</vt:lpstr>
      <vt:lpstr>Троекуровская ГЭС</vt:lpstr>
      <vt:lpstr>Подвесной мост Волото-Черепянь</vt:lpstr>
      <vt:lpstr>Слайд 7</vt:lpstr>
      <vt:lpstr>Борковский замок</vt:lpstr>
      <vt:lpstr>Усадьба графа Талдыкина на реке Воргол                                                  ( п. Дерновка)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чудес  Липецкой области</dc:title>
  <dc:creator>Genadiyi</dc:creator>
  <cp:lastModifiedBy>Admin</cp:lastModifiedBy>
  <cp:revision>12</cp:revision>
  <dcterms:created xsi:type="dcterms:W3CDTF">2016-11-10T15:39:40Z</dcterms:created>
  <dcterms:modified xsi:type="dcterms:W3CDTF">2016-11-12T13:12:56Z</dcterms:modified>
</cp:coreProperties>
</file>