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5245" autoAdjust="0"/>
  </p:normalViewPr>
  <p:slideViewPr>
    <p:cSldViewPr>
      <p:cViewPr>
        <p:scale>
          <a:sx n="85" d="100"/>
          <a:sy n="85" d="100"/>
        </p:scale>
        <p:origin x="-153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39999">
              <a:schemeClr val="accent5">
                <a:lumMod val="75000"/>
              </a:schemeClr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omi.ru/" TargetMode="External"/><Relationship Id="rId2" Type="http://schemas.openxmlformats.org/officeDocument/2006/relationships/hyperlink" Target="http://eomi.ru/group/percuss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eomi.ru/percussion/jingle-be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t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486600" cy="201865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Русские народные инструменты</a:t>
            </a:r>
            <a:endParaRPr lang="ru-RU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6381328"/>
            <a:ext cx="6400800" cy="1752600"/>
          </a:xfrm>
        </p:spPr>
        <p:txBody>
          <a:bodyPr/>
          <a:lstStyle/>
          <a:p>
            <a:r>
              <a:rPr lang="ru-RU" dirty="0" smtClean="0"/>
              <a:t>Ушакова Н.В.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23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2664296" cy="1143000"/>
          </a:xfrm>
        </p:spPr>
        <p:txBody>
          <a:bodyPr>
            <a:noAutofit/>
          </a:bodyPr>
          <a:lstStyle/>
          <a:p>
            <a:r>
              <a:rPr lang="ru-RU" sz="6000" dirty="0" smtClean="0">
                <a:ln>
                  <a:solidFill>
                    <a:srgbClr val="00B050"/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ГУСЛИ</a:t>
            </a:r>
            <a:endParaRPr lang="ru-RU" sz="6000" dirty="0">
              <a:ln>
                <a:solidFill>
                  <a:srgbClr val="00B050"/>
                </a:soli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26" y="1473898"/>
            <a:ext cx="5976664" cy="53841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Гусли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 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(связанное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 </a:t>
            </a:r>
            <a:r>
              <a:rPr lang="ru-RU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гудеть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)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 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—русский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народный струнный щипковый музыкальный инструмент типа 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цитры.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Название, которое встречается с XI века, исторически могло относиться к различным музыкальным 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инструментам.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Gus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54654" y="2085498"/>
            <a:ext cx="683529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53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0608" y="188640"/>
            <a:ext cx="5770984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n>
                  <a:solidFill>
                    <a:srgbClr val="00B0F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Домра</a:t>
            </a:r>
            <a:endParaRPr lang="ru-RU" sz="5400" dirty="0">
              <a:ln>
                <a:solidFill>
                  <a:srgbClr val="00B0F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471601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Домра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—русский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 украинский и белорусский народный струнный щипковый музыкальный инструмент. Домра имеет корпус полусферической формы. Звук струн производится при помощи медиатора. Характерным приёмом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звукоизвлечения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является </a:t>
            </a:r>
            <a:r>
              <a:rPr lang="ru-RU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тремоло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2050" name="Picture 2" descr="ÐÐ¾Ð¼ÑÐ° ÑÐºÑÐ¿. ÑÐµÑÐ° ÑÐ°Ð±ÑÐ¸ÐºÐ¸ ÐÑÐ½Ð°ÑÐ°ÑÑÐºÐ¾Ð³Ð¾, 1970-Ð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39347"/>
            <a:ext cx="4283553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7676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6768" cy="1143000"/>
          </a:xfrm>
        </p:spPr>
        <p:txBody>
          <a:bodyPr/>
          <a:lstStyle/>
          <a:p>
            <a:r>
              <a:rPr lang="ru-RU" dirty="0" smtClean="0">
                <a:ln>
                  <a:solidFill>
                    <a:srgbClr val="00B050"/>
                  </a:solidFill>
                </a:ln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СВИРЕЛЬ</a:t>
            </a:r>
            <a:endParaRPr lang="ru-RU" dirty="0">
              <a:ln>
                <a:solidFill>
                  <a:srgbClr val="00B050"/>
                </a:solidFill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Свирель— 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общее название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одно и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 двуствольных свистковых, и многоствольных (</a:t>
            </a:r>
            <a:r>
              <a:rPr lang="ru-RU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панова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-свирель)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 флейт (реже язычковых духовых инструментов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 у восточно-славянских и южно-славянских 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народов. 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Звукоряд диатонический (в основном), диапазон около двух октав.</a:t>
            </a:r>
          </a:p>
        </p:txBody>
      </p:sp>
      <p:pic>
        <p:nvPicPr>
          <p:cNvPr id="5122" name="Picture 2" descr="ÐÐ°ÑÑÐ¸Ð½ÐºÐ¸ Ð¿Ð¾ Ð·Ð°Ð¿ÑÐ¾ÑÑ Ð¡Ð²Ð¸ÑÐµÐ»Ñ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50942" y="2634034"/>
            <a:ext cx="4320480" cy="288607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0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6548"/>
            <a:ext cx="4320480" cy="1143000"/>
          </a:xfrm>
        </p:spPr>
        <p:txBody>
          <a:bodyPr/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БАЛАЛАЙКА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6203032" cy="45259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Балалайка </a:t>
            </a:r>
            <a:r>
              <a:rPr lang="ru-RU" sz="4000" dirty="0">
                <a:solidFill>
                  <a:srgbClr val="FFC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— русский народный трёхструнный щипковый музыкальный инструмент с корпусом треугольной формы. </a:t>
            </a:r>
          </a:p>
        </p:txBody>
      </p:sp>
      <p:pic>
        <p:nvPicPr>
          <p:cNvPr id="4098" name="Picture 2" descr="ÐÐ°ÑÑÐ¸Ð½ÐºÐ¸ Ð¿Ð¾ Ð·Ð°Ð¿ÑÐ¾ÑÑ Ð±Ð°Ð»Ð°Ð»Ð°Ð¹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583" y="1484784"/>
            <a:ext cx="3209671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3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6768" cy="1143000"/>
          </a:xfrm>
        </p:spPr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БУБЕН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340768"/>
            <a:ext cx="5544616" cy="5318051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Бубен </a:t>
            </a: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— ударный музыкальный инструмент неопределённой высоты звучания, состоящий из кожаной мембраны, натянутой на деревянный обод.</a:t>
            </a:r>
          </a:p>
        </p:txBody>
      </p:sp>
      <p:pic>
        <p:nvPicPr>
          <p:cNvPr id="6146" name="Picture 2" descr="ÐÐ°ÑÑÐ¸Ð½ÐºÐ¸ Ð¿Ð¾ Ð·Ð°Ð¿ÑÐ¾ÑÑ ÐÐ£ÐÐÐ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16832"/>
            <a:ext cx="4355976" cy="337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62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1143000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ЛОЖКИ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25963"/>
          </a:xfrm>
        </p:spPr>
        <p:txBody>
          <a:bodyPr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dirty="0"/>
              <a:t>Ложки</a:t>
            </a:r>
            <a:r>
              <a:rPr lang="ru-RU" dirty="0"/>
              <a:t> — древнейший славянский </a:t>
            </a:r>
            <a:r>
              <a:rPr lang="ru-RU" dirty="0">
                <a:hlinkClick r:id="rId2"/>
              </a:rPr>
              <a:t>ударный</a:t>
            </a:r>
            <a:r>
              <a:rPr lang="ru-RU" dirty="0"/>
              <a:t> </a:t>
            </a:r>
            <a:r>
              <a:rPr lang="ru-RU" dirty="0">
                <a:hlinkClick r:id="rId3"/>
              </a:rPr>
              <a:t>музыкальный инструмент</a:t>
            </a:r>
            <a:r>
              <a:rPr lang="ru-RU" dirty="0"/>
              <a:t>. Музыкальные ложки по внешнему виду мало чем отличаются от обычных столовых деревянных ложек, только выделываются они из более твёрдых пород дерева. Кроме того, музыкальные ложки имеют удлинённые </a:t>
            </a:r>
            <a:r>
              <a:rPr lang="ru-RU" dirty="0" err="1"/>
              <a:t>рукоядки</a:t>
            </a:r>
            <a:r>
              <a:rPr lang="ru-RU" dirty="0"/>
              <a:t> и отполированную поверхность соударений. Иногда вдоль </a:t>
            </a:r>
            <a:r>
              <a:rPr lang="ru-RU" dirty="0" err="1"/>
              <a:t>рукоядки</a:t>
            </a:r>
            <a:r>
              <a:rPr lang="ru-RU" dirty="0"/>
              <a:t> подвешивают </a:t>
            </a:r>
            <a:r>
              <a:rPr lang="ru-RU" dirty="0">
                <a:hlinkClick r:id="rId4"/>
              </a:rPr>
              <a:t>бубенцы</a:t>
            </a:r>
            <a:r>
              <a:rPr lang="ru-RU" dirty="0"/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https://upload.wikimedia.org/wikipedia/commons/thumb/7/79/CucuteniNeoliticBirdSpoon.JPG/800px-CucuteniNeoliticBirdSpo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61" y="1508738"/>
            <a:ext cx="3096344" cy="437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07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102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Русские народные инструменты</vt:lpstr>
      <vt:lpstr>ГУСЛИ</vt:lpstr>
      <vt:lpstr>Домра</vt:lpstr>
      <vt:lpstr>СВИРЕЛЬ</vt:lpstr>
      <vt:lpstr>БАЛАЛАЙКА</vt:lpstr>
      <vt:lpstr>БУБЕН</vt:lpstr>
      <vt:lpstr>ЛОЖКИ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инструменты</dc:title>
  <dc:creator>Наталья</dc:creator>
  <cp:lastModifiedBy>Наталья</cp:lastModifiedBy>
  <cp:revision>10</cp:revision>
  <dcterms:created xsi:type="dcterms:W3CDTF">2019-02-24T06:21:33Z</dcterms:created>
  <dcterms:modified xsi:type="dcterms:W3CDTF">2019-02-24T12:18:16Z</dcterms:modified>
</cp:coreProperties>
</file>