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5400" b="1" dirty="0" smtClean="0"/>
              <a:t>«Учиться можно только весело. Чтобы переваривать знания, надо поглощать их с аппетитом». 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5400" b="1" dirty="0" smtClean="0"/>
              <a:t>Обобщение и систематизация знаний по теме: «Решение задач с помощью линейных уравнений»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467544" y="476672"/>
            <a:ext cx="2592288" cy="3456384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3275856" y="2852936"/>
            <a:ext cx="2736304" cy="3024336"/>
          </a:xfrm>
          <a:prstGeom prst="smileyFace">
            <a:avLst>
              <a:gd name="adj" fmla="val -417"/>
            </a:avLst>
          </a:prstGeom>
          <a:solidFill>
            <a:srgbClr val="92D050"/>
          </a:solidFill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84168" y="620688"/>
            <a:ext cx="2454275" cy="316835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475252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Карточка № 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Решить уравнение:</a:t>
            </a:r>
            <a:br>
              <a:rPr lang="ru-RU" dirty="0" smtClean="0"/>
            </a:br>
            <a:r>
              <a:rPr lang="ru-RU" dirty="0" smtClean="0"/>
              <a:t>3х+6=2(2х-7)-</a:t>
            </a:r>
            <a:r>
              <a:rPr lang="ru-RU" dirty="0" err="1" smtClean="0"/>
              <a:t>х</a:t>
            </a: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Карточка № 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Решить уравнение:</a:t>
            </a:r>
            <a:br>
              <a:rPr lang="ru-RU" dirty="0" smtClean="0"/>
            </a:br>
            <a:r>
              <a:rPr lang="ru-RU" dirty="0" smtClean="0"/>
              <a:t>4(х-3)=х+6</a:t>
            </a:r>
            <a:br>
              <a:rPr lang="ru-RU" dirty="0" smtClean="0"/>
            </a:br>
            <a:r>
              <a:rPr lang="ru-RU" b="1" dirty="0" smtClean="0"/>
              <a:t>Карточка № 3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Решить уравнение:</a:t>
            </a:r>
            <a:br>
              <a:rPr lang="ru-RU" dirty="0" smtClean="0"/>
            </a:br>
            <a:r>
              <a:rPr lang="ru-RU" dirty="0" smtClean="0"/>
              <a:t>1,8(1-2х)=7,8-(3,6х+6)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Физическая минутка</a:t>
            </a:r>
            <a:endParaRPr lang="ru-RU" b="1" dirty="0"/>
          </a:p>
        </p:txBody>
      </p:sp>
      <p:pic>
        <p:nvPicPr>
          <p:cNvPr id="4098" name="Picture 2" descr="Ð Ð°Ð·Ð½Ð¾ÑÐ²ÐµÑÐ½ÑÐµ Ð±Ð°Ð±Ð¾ÑÐºÐ¸ Ð½Ð° ÑÐ¸ÑÐµÐ½ÐµÐ²Ð¾-Ð³Ð¾Ð»ÑÐ±Ð¾Ð¼ ÑÐ¾Ð½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628800"/>
            <a:ext cx="4464496" cy="40324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1700808"/>
            <a:ext cx="36724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4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Утром бабочка проснулась,</a:t>
            </a:r>
            <a:endParaRPr lang="ru-RU" altLang="ja-JP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24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Улыбнулась, потянулась!</a:t>
            </a:r>
            <a:endParaRPr lang="ru-RU" altLang="ja-JP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24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Раз – росой она умылась,</a:t>
            </a:r>
            <a:endParaRPr lang="ru-RU" altLang="ja-JP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24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– изящно покружилась,</a:t>
            </a:r>
            <a:endParaRPr lang="ru-RU" altLang="ja-JP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24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Три – нагнулась и присела,</a:t>
            </a:r>
            <a:endParaRPr lang="ru-RU" altLang="ja-JP" sz="2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24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На четыре – </a:t>
            </a:r>
            <a:r>
              <a:rPr lang="ru-RU" altLang="ja-JP" sz="24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улетела.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 smtClean="0"/>
              <a:t>Решить задачи по карточкам (2 варианта)</a:t>
            </a:r>
            <a:br>
              <a:rPr lang="ru-RU" sz="3600" dirty="0" smtClean="0"/>
            </a:br>
            <a:r>
              <a:rPr lang="ru-RU" sz="3600" dirty="0" smtClean="0"/>
              <a:t>1) Периметр прямоугольника равен 96 см. Известно, что одна сторона больше другой в 3 раза. Найдите стороны прямоугольника.</a:t>
            </a:r>
            <a:br>
              <a:rPr lang="ru-RU" sz="3600" dirty="0" smtClean="0"/>
            </a:br>
            <a:r>
              <a:rPr lang="ru-RU" sz="3600" dirty="0" smtClean="0"/>
              <a:t>2) Периметр прямоугольника равен 150 см. Известно, что одна сторона больше другой в 4 раза. Найдите стороны прямоугольника.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600" b="1" dirty="0" smtClean="0"/>
              <a:t>Дополнительное задание:</a:t>
            </a:r>
            <a:br>
              <a:rPr lang="ru-RU" sz="3600" b="1" dirty="0" smtClean="0"/>
            </a:br>
            <a:r>
              <a:rPr lang="ru-RU" sz="3600" b="1" dirty="0" smtClean="0"/>
              <a:t>Решить уравнения: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│3х+2│- 4=0</a:t>
            </a:r>
            <a:br>
              <a:rPr lang="ru-RU" sz="3600" dirty="0" smtClean="0"/>
            </a:br>
            <a:r>
              <a:rPr lang="ru-RU" sz="3600" dirty="0" smtClean="0"/>
              <a:t>2│х│+3=0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653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6000" dirty="0" smtClean="0"/>
              <a:t>Домашнее задание:</a:t>
            </a:r>
            <a:br>
              <a:rPr lang="ru-RU" sz="6000" dirty="0" smtClean="0"/>
            </a:br>
            <a:r>
              <a:rPr lang="ru-RU" sz="6000" dirty="0" smtClean="0"/>
              <a:t>п.3 № 111, 126 (1) стр.24-25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467544" y="476672"/>
            <a:ext cx="2592288" cy="3456384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275856" y="2852936"/>
            <a:ext cx="2736304" cy="3024336"/>
          </a:xfrm>
          <a:prstGeom prst="smileyFace">
            <a:avLst>
              <a:gd name="adj" fmla="val -417"/>
            </a:avLst>
          </a:prstGeom>
          <a:solidFill>
            <a:srgbClr val="92D050"/>
          </a:solidFill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084168" y="620688"/>
            <a:ext cx="2454275" cy="316835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77</Words>
  <Application>Microsoft Office PowerPoint</Application>
  <PresentationFormat>Экран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«Учиться можно только весело. Чтобы переваривать знания, надо поглощать их с аппетитом». </vt:lpstr>
      <vt:lpstr>Обобщение и систематизация знаний по теме: «Решение задач с помощью линейных уравнений»</vt:lpstr>
      <vt:lpstr>Слайд 3</vt:lpstr>
      <vt:lpstr>Карточка № 1 Решить уравнение: 3х+6=2(2х-7)-х  Карточка № 2 Решить уравнение: 4(х-3)=х+6 Карточка № 3 Решить уравнение: 1,8(1-2х)=7,8-(3,6х+6) </vt:lpstr>
      <vt:lpstr>Физическая минутка</vt:lpstr>
      <vt:lpstr>Решить задачи по карточкам (2 варианта) 1) Периметр прямоугольника равен 96 см. Известно, что одна сторона больше другой в 3 раза. Найдите стороны прямоугольника. 2) Периметр прямоугольника равен 150 см. Известно, что одна сторона больше другой в 4 раза. Найдите стороны прямоугольника. Дополнительное задание: Решить уравнения: │3х+2│- 4=0 2│х│+3=0 </vt:lpstr>
      <vt:lpstr>Домашнее задание: п.3 № 111, 126 (1) стр.24-25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и систематизация знаний по теме: «Решение задач с помощью линейных уравнений»</dc:title>
  <dc:creator>1</dc:creator>
  <cp:lastModifiedBy>1</cp:lastModifiedBy>
  <cp:revision>6</cp:revision>
  <dcterms:created xsi:type="dcterms:W3CDTF">2019-09-28T10:37:21Z</dcterms:created>
  <dcterms:modified xsi:type="dcterms:W3CDTF">2019-09-29T18:08:48Z</dcterms:modified>
</cp:coreProperties>
</file>