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5" r:id="rId6"/>
    <p:sldId id="284" r:id="rId7"/>
    <p:sldId id="257" r:id="rId8"/>
    <p:sldId id="259" r:id="rId9"/>
    <p:sldId id="260" r:id="rId10"/>
    <p:sldId id="287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0A83-A512-4C49-88E8-A96E7E1E4D94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4B84-6689-487B-BBA7-7BCBAB10C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BA92-614A-4031-9CA1-5A750BCB1513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4B74-5474-4468-BEFD-AA832EBF2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4169-6243-47C4-A79F-1FFE8A2D2F78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724F-E920-49A9-9E83-3486B2C8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728D-98AC-457F-BF87-2678E42315C0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AEF3-6A8E-450E-A805-EDCFC67EF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D547-8FE5-4690-A2D7-D3A2CEEE5D78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BD43-2C37-4ED4-9442-185A012BD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9610-5B12-456D-89DA-3A32ADAAFCD3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1516-2EC7-4690-8467-A2EBF5C57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E5FC-66D4-497B-BC22-A9CEB705915C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55E2-3BA1-47AB-80AD-A18A1F2E9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6DF1-98E5-4B92-BD7A-0E56DFDD357B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8872-2733-41E2-A469-0207F8F5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ECED-2954-4637-87B0-AE79EE0A432A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93B6-51DA-4881-8325-D325E8B4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79E0-377B-4B40-BB41-43787D6CEF2A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A067-AC74-4819-B68C-A3506B3A2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97D1-7159-475C-B4D2-A7ACE465B3E6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AECC-7501-4836-AB64-6235B6EC2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F294D-1DB5-4590-B1AF-3C4AEBEEDCCC}" type="datetimeFigureOut">
              <a:rPr lang="ru-RU"/>
              <a:pPr>
                <a:defRPr/>
              </a:pPr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84F1C-D25E-4966-A8E2-CF1EC2BAA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oushuhov.znam.obr55.ru/files/2016/03/5-1024x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Блог воспитателя группы компенсирующей направленности для детей с ТНР Ирины Борисовны Феофиловой: Группа &quot;Солнышк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714375"/>
            <a:ext cx="3500437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Задание </a:t>
            </a:r>
            <a:r>
              <a:rPr lang="ru-RU" sz="2800" b="1" smtClean="0">
                <a:latin typeface="Arial" charset="0"/>
              </a:rPr>
              <a:t>3</a:t>
            </a:r>
            <a:endParaRPr lang="ru-RU" sz="2800" smtClean="0">
              <a:latin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476375" y="908050"/>
            <a:ext cx="6191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/>
              <a:t>Шарик фотографировал животных. Он сделал 5 снимков зверей и 4 снимка птиц.</a:t>
            </a:r>
          </a:p>
          <a:p>
            <a:pPr algn="ctr"/>
            <a:r>
              <a:rPr lang="ru-RU" sz="4000"/>
              <a:t>- Это задача? Докажите.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643188" y="285750"/>
            <a:ext cx="5329237" cy="939800"/>
          </a:xfrm>
        </p:spPr>
        <p:txBody>
          <a:bodyPr/>
          <a:lstStyle/>
          <a:p>
            <a:pPr eaLnBrk="1" hangingPunct="1"/>
            <a:r>
              <a:rPr lang="ru-RU" b="1" smtClean="0"/>
              <a:t>Задание 3</a:t>
            </a:r>
            <a:endParaRPr lang="ru-RU" smtClean="0"/>
          </a:p>
        </p:txBody>
      </p:sp>
      <p:pic>
        <p:nvPicPr>
          <p:cNvPr id="24579" name="Picture 2" descr="https://sun9-70.userapi.com/c851124/v851124691/19ee08/_zWD9nIfR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71500"/>
            <a:ext cx="2644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 descr="https://pimg.mycdn.me/getImage?disableStub=true&amp;type=VIDEO_S_720&amp;url=http%3A%2F%2Fi.ytimg.com%2Fvi%2FQAV3EP3RYpU%2F0.jpg&amp;signatureToken=fNF6q9idbZYXu4g_Y9TZ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1" name="Picture 6" descr="E:\откр.урок 57 по математике\r_k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500313"/>
            <a:ext cx="22653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E:\откр.урок 57 по математике\img3_1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357438"/>
            <a:ext cx="14287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4572000"/>
            <a:ext cx="2305050" cy="1701800"/>
          </a:xfrm>
          <a:prstGeom prst="rect">
            <a:avLst/>
          </a:prstGeom>
          <a:noFill/>
          <a:ln w="38100" cmpd="dbl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4584" name="Picture 10" descr="ут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500563"/>
            <a:ext cx="2373312" cy="1779587"/>
          </a:xfrm>
          <a:prstGeom prst="rect">
            <a:avLst/>
          </a:prstGeom>
          <a:noFill/>
          <a:ln w="38100" cmpd="dbl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4585" name="Picture 5" descr="сорока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90938" y="4429125"/>
            <a:ext cx="2546350" cy="1909763"/>
          </a:xfrm>
          <a:prstGeom prst="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24586" name="Picture 8" descr="C:\Users\Учитель\Desktop\full_ufgf-9548-klfui8-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3" y="1214438"/>
            <a:ext cx="270668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Молодцы!!!</a:t>
            </a:r>
            <a:endParaRPr lang="ru-RU" smtClean="0"/>
          </a:p>
        </p:txBody>
      </p:sp>
      <p:pic>
        <p:nvPicPr>
          <p:cNvPr id="25603" name="Picture 2" descr="Блог воспитателя группы компенсирующей направленности для детей с ТНР Ирины Борисовны Феофиловой: Группа &quot;Солнышк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28750"/>
            <a:ext cx="414337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00125" y="500063"/>
            <a:ext cx="5715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Вот звонок нам дал сигнал: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Поработать час настал.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Так что время не теряем и работать начинаем!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Презентация к классному часу &quot;1 СЕНТЯБРЯ&quot; 2-3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85875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E:\откр.урок 57 по математике\-list-lg!2w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E:\откр.урок 57 по математике\big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Работа с геометрическим материалом</a:t>
            </a:r>
            <a:endParaRPr lang="ru-RU" dirty="0"/>
          </a:p>
        </p:txBody>
      </p:sp>
      <p:pic>
        <p:nvPicPr>
          <p:cNvPr id="17411" name="Picture 2" descr="https://www.ixtira.tv/_sf/6/30013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785938"/>
            <a:ext cx="52387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ds05.infourok.ru/uploads/ex/0e3b/0009beb2-43a76859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00063"/>
            <a:ext cx="592931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625" y="421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Работа с геометрическим материалом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357313" y="928688"/>
            <a:ext cx="6643687" cy="4525962"/>
          </a:xfrm>
        </p:spPr>
        <p:txBody>
          <a:bodyPr/>
          <a:lstStyle/>
          <a:p>
            <a:pPr eaLnBrk="1" hangingPunct="1"/>
            <a:r>
              <a:rPr lang="ru-RU" smtClean="0"/>
              <a:t>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Назовите числа по порядку начиная от 10 до 15, от 12 до 19, от 13 до 20.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-Назовите числа в обратном порядке от 10 до 3,от 15 до12, от 18 до 11, от 9 до 0.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pedsovet.su/_ld/455/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14750" y="1000125"/>
            <a:ext cx="3429000" cy="43576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i="1" dirty="0">
                <a:latin typeface="+mj-lt"/>
                <a:ea typeface="+mj-ea"/>
                <a:cs typeface="+mj-cs"/>
              </a:rPr>
              <a:t>6+1=7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8000" i="1" dirty="0">
                <a:latin typeface="+mj-lt"/>
                <a:ea typeface="+mj-ea"/>
                <a:cs typeface="+mj-cs"/>
              </a:rPr>
              <a:t>5+2=7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8000" i="1" dirty="0">
                <a:latin typeface="+mj-lt"/>
                <a:ea typeface="+mj-ea"/>
                <a:cs typeface="+mj-cs"/>
              </a:rPr>
              <a:t>4+3=7</a:t>
            </a:r>
            <a:endParaRPr lang="ru-RU" sz="8000" dirty="0"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2" descr="https://yt3.ggpht.com/a/AGF-l79CHwEPdCqK1Urnu_c3hFsiycjQM9EBPMZBnQ=s900-c-k-c0xffffffff-no-rj-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00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s://avatars.mds.yandex.net/get-vh/1222288/10228160604612270216-4mevUAVXiDUyuWR2Ss-S2w-1560933222/936x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fedor-iz-prostokvash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21163"/>
            <a:ext cx="22701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Работа с геометрическим материалом</vt:lpstr>
      <vt:lpstr>Работа с геометрическим материалом</vt:lpstr>
      <vt:lpstr>Слайд 7</vt:lpstr>
      <vt:lpstr>Слайд 8</vt:lpstr>
      <vt:lpstr>Слайд 9</vt:lpstr>
      <vt:lpstr>Задание 3</vt:lpstr>
      <vt:lpstr>Задание 3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21 века» Урок математики в 1 классе № 57 Тема: «Вспоминаем пройденное»</dc:title>
  <dc:creator>Николай Туран</dc:creator>
  <cp:lastModifiedBy>Анастасия</cp:lastModifiedBy>
  <cp:revision>39</cp:revision>
  <dcterms:created xsi:type="dcterms:W3CDTF">2016-12-18T11:44:24Z</dcterms:created>
  <dcterms:modified xsi:type="dcterms:W3CDTF">2020-01-08T16:44:20Z</dcterms:modified>
</cp:coreProperties>
</file>