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997700" cy="92837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0"/>
    <p:restoredTop sz="94600"/>
  </p:normalViewPr>
  <p:slideViewPr>
    <p:cSldViewPr>
      <p:cViewPr>
        <p:scale>
          <a:sx n="70" d="100"/>
          <a:sy n="70" d="100"/>
        </p:scale>
        <p:origin x="-1374" y="-33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212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031" tIns="46516" rIns="93031" bIns="46516" numCol="1" anchor="t" anchorCtr="0" compatLnSpc="1">
            <a:prstTxWarp prst="textNoShape">
              <a:avLst/>
            </a:prstTxWarp>
          </a:bodyPr>
          <a:lstStyle>
            <a:lvl1pPr defTabSz="930275">
              <a:defRPr sz="1200"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63988" y="0"/>
            <a:ext cx="303212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031" tIns="46516" rIns="93031" bIns="46516" numCol="1" anchor="t" anchorCtr="0" compatLnSpc="1">
            <a:prstTxWarp prst="textNoShape">
              <a:avLst/>
            </a:prstTxWarp>
          </a:bodyPr>
          <a:lstStyle>
            <a:lvl1pPr algn="r" defTabSz="930275">
              <a:defRPr sz="1200"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100" name="Rectangle 4"/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1177925" y="696913"/>
            <a:ext cx="4641850" cy="34813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0088" y="4410075"/>
            <a:ext cx="5597525" cy="417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031" tIns="46516" rIns="93031" bIns="4651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18563"/>
            <a:ext cx="303212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031" tIns="46516" rIns="93031" bIns="46516" numCol="1" anchor="b" anchorCtr="0" compatLnSpc="1">
            <a:prstTxWarp prst="textNoShape">
              <a:avLst/>
            </a:prstTxWarp>
          </a:bodyPr>
          <a:lstStyle>
            <a:lvl1pPr defTabSz="930275">
              <a:defRPr sz="1200"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63988" y="8818563"/>
            <a:ext cx="303212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031" tIns="46516" rIns="93031" bIns="46516" numCol="1" anchor="b" anchorCtr="0" compatLnSpc="1">
            <a:prstTxWarp prst="textNoShape">
              <a:avLst/>
            </a:prstTxWarp>
          </a:bodyPr>
          <a:lstStyle>
            <a:lvl1pPr algn="r" defTabSz="930275">
              <a:defRPr sz="1200" smtClean="0"/>
            </a:lvl1pPr>
          </a:lstStyle>
          <a:p>
            <a:pPr>
              <a:defRPr/>
            </a:pPr>
            <a:fld id="{E68C04B5-85A4-4430-911B-EAF53A8DCC2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7826937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30275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30275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30275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30275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9302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FD8BCC97-607C-493E-B865-5EE4CF98D946}" type="slidenum">
              <a:rPr lang="ru-RU"/>
              <a:pPr eaLnBrk="1" hangingPunct="1"/>
              <a:t>1</a:t>
            </a:fld>
            <a:endParaRPr lang="ru-RU"/>
          </a:p>
        </p:txBody>
      </p:sp>
      <p:sp>
        <p:nvSpPr>
          <p:cNvPr id="5123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 bwMode="ltGray"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34217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27371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98576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45733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1449998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42822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98753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66626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674385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7164810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5616107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aramond" pitchFamily="18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aramond" pitchFamily="18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aramond" pitchFamily="18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aramond" pitchFamily="18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aramond" pitchFamily="18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aramond" pitchFamily="18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aramond" pitchFamily="18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aramond" pitchFamily="18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55576" y="1844824"/>
            <a:ext cx="7772400" cy="1470025"/>
          </a:xfrm>
        </p:spPr>
        <p:txBody>
          <a:bodyPr/>
          <a:lstStyle/>
          <a:p>
            <a:pPr eaLnBrk="1" hangingPunct="1"/>
            <a:r>
              <a:rPr lang="ru-RU" dirty="0" smtClean="0"/>
              <a:t/>
            </a:r>
            <a:br>
              <a:rPr lang="ru-RU" dirty="0" smtClean="0"/>
            </a:br>
            <a:r>
              <a:rPr lang="ru-RU" sz="5400" b="1" dirty="0" smtClean="0"/>
              <a:t>Новогодняя игрушка</a:t>
            </a:r>
            <a:endParaRPr lang="ru-RU" sz="5400" b="1" dirty="0" smtClean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5580468" y="3886200"/>
            <a:ext cx="3560440" cy="2971800"/>
          </a:xfrm>
        </p:spPr>
        <p:txBody>
          <a:bodyPr/>
          <a:lstStyle/>
          <a:p>
            <a:pPr eaLnBrk="1" hangingPunct="1"/>
            <a:endParaRPr lang="ru-RU" dirty="0" smtClean="0"/>
          </a:p>
          <a:p>
            <a:pPr algn="l" eaLnBrk="1" hangingPunct="1"/>
            <a:r>
              <a:rPr lang="ru-RU" sz="2000" b="1" dirty="0" smtClean="0"/>
              <a:t>Выполнила работу:</a:t>
            </a:r>
          </a:p>
          <a:p>
            <a:pPr algn="l" eaLnBrk="1" hangingPunct="1"/>
            <a:r>
              <a:rPr lang="ru-RU" sz="2000" b="1" dirty="0" smtClean="0"/>
              <a:t>Студентка 3-ого курса</a:t>
            </a:r>
          </a:p>
          <a:p>
            <a:pPr algn="l" eaLnBrk="1" hangingPunct="1"/>
            <a:r>
              <a:rPr lang="ru-RU" sz="2000" b="1" dirty="0" smtClean="0"/>
              <a:t>Группы ПНК-31</a:t>
            </a:r>
          </a:p>
          <a:p>
            <a:pPr algn="l" eaLnBrk="1" hangingPunct="1"/>
            <a:r>
              <a:rPr lang="ru-RU" sz="2000" b="1" dirty="0" smtClean="0"/>
              <a:t>Ермакова Светлана</a:t>
            </a:r>
            <a:endParaRPr lang="ru-RU" sz="2000" b="1" dirty="0" smtClean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8424" y="980728"/>
            <a:ext cx="298376" cy="436910"/>
          </a:xfrm>
        </p:spPr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332656"/>
            <a:ext cx="8229600" cy="5577483"/>
          </a:xfrm>
        </p:spPr>
        <p:txBody>
          <a:bodyPr/>
          <a:lstStyle/>
          <a:p>
            <a:r>
              <a:rPr lang="ru-RU" b="1" i="0" dirty="0" smtClean="0">
                <a:solidFill>
                  <a:srgbClr val="383838"/>
                </a:solidFill>
                <a:effectLst/>
                <a:latin typeface="Times New Roman" pitchFamily="18" charset="0"/>
                <a:cs typeface="Times New Roman" pitchFamily="18" charset="0"/>
              </a:rPr>
              <a:t>Цель: </a:t>
            </a:r>
            <a:r>
              <a:rPr lang="ru-RU" b="0" i="0" dirty="0" smtClean="0">
                <a:solidFill>
                  <a:srgbClr val="383838"/>
                </a:solidFill>
                <a:effectLst/>
                <a:latin typeface="Times New Roman" pitchFamily="18" charset="0"/>
                <a:cs typeface="Times New Roman" pitchFamily="18" charset="0"/>
              </a:rPr>
              <a:t>Изготовить оригинальную новогоднею игрушку для елки .   </a:t>
            </a:r>
          </a:p>
          <a:p>
            <a:r>
              <a:rPr lang="ru-RU" b="1" i="0" dirty="0" smtClean="0">
                <a:solidFill>
                  <a:srgbClr val="383838"/>
                </a:solidFill>
                <a:effectLst/>
                <a:latin typeface="Times New Roman" pitchFamily="18" charset="0"/>
                <a:cs typeface="Times New Roman" pitchFamily="18" charset="0"/>
              </a:rPr>
              <a:t>Задачи:</a:t>
            </a:r>
            <a:r>
              <a:rPr lang="ru-RU" b="0" i="0" dirty="0" smtClean="0">
                <a:solidFill>
                  <a:srgbClr val="383838"/>
                </a:solidFill>
                <a:effectLst/>
                <a:latin typeface="Times New Roman" pitchFamily="18" charset="0"/>
                <a:cs typeface="Times New Roman" pitchFamily="18" charset="0"/>
              </a:rPr>
              <a:t>  Выбрать вид и технику выполнения работы. Изготовить ёлочную игрушку. </a:t>
            </a:r>
          </a:p>
          <a:p>
            <a:r>
              <a:rPr lang="ru-RU" b="1" i="0" dirty="0" smtClean="0">
                <a:solidFill>
                  <a:srgbClr val="383838"/>
                </a:solidFill>
                <a:effectLst/>
                <a:latin typeface="Times New Roman" pitchFamily="18" charset="0"/>
                <a:cs typeface="Times New Roman" pitchFamily="18" charset="0"/>
              </a:rPr>
              <a:t>Требования к изделию.</a:t>
            </a:r>
            <a:r>
              <a:rPr lang="ru-RU" b="0" i="0" dirty="0" smtClean="0">
                <a:solidFill>
                  <a:srgbClr val="383838"/>
                </a:solidFill>
                <a:effectLst/>
                <a:latin typeface="Times New Roman" pitchFamily="18" charset="0"/>
                <a:cs typeface="Times New Roman" pitchFamily="18" charset="0"/>
              </a:rPr>
              <a:t>  </a:t>
            </a:r>
          </a:p>
          <a:p>
            <a:r>
              <a:rPr lang="ru-RU" b="0" i="0" dirty="0" smtClean="0">
                <a:solidFill>
                  <a:srgbClr val="383838"/>
                </a:solidFill>
                <a:effectLst/>
                <a:latin typeface="Times New Roman" pitchFamily="18" charset="0"/>
                <a:cs typeface="Times New Roman" pitchFamily="18" charset="0"/>
              </a:rPr>
              <a:t>Изделие должно быть: </a:t>
            </a:r>
          </a:p>
          <a:p>
            <a:r>
              <a:rPr lang="ru-RU" b="0" i="0" dirty="0" smtClean="0">
                <a:solidFill>
                  <a:srgbClr val="383838"/>
                </a:solidFill>
                <a:effectLst/>
                <a:latin typeface="Times New Roman" pitchFamily="18" charset="0"/>
                <a:cs typeface="Times New Roman" pitchFamily="18" charset="0"/>
              </a:rPr>
              <a:t>- оригинально,</a:t>
            </a:r>
          </a:p>
          <a:p>
            <a:r>
              <a:rPr lang="ru-RU" b="0" i="0" dirty="0" smtClean="0">
                <a:solidFill>
                  <a:srgbClr val="383838"/>
                </a:solidFill>
                <a:effectLst/>
                <a:latin typeface="Times New Roman" pitchFamily="18" charset="0"/>
                <a:cs typeface="Times New Roman" pitchFamily="18" charset="0"/>
              </a:rPr>
              <a:t> - красивым по внешнему виду, - качественно исполнено,</a:t>
            </a:r>
          </a:p>
          <a:p>
            <a:r>
              <a:rPr lang="ru-RU" b="0" i="0" dirty="0" smtClean="0">
                <a:solidFill>
                  <a:srgbClr val="383838"/>
                </a:solidFill>
                <a:effectLst/>
                <a:latin typeface="Times New Roman" pitchFamily="18" charset="0"/>
                <a:cs typeface="Times New Roman" pitchFamily="18" charset="0"/>
              </a:rPr>
              <a:t> - должно украшать новогоднею елку.</a:t>
            </a:r>
            <a:r>
              <a:rPr lang="ru-RU" b="0" i="0" dirty="0" smtClean="0">
                <a:solidFill>
                  <a:srgbClr val="383838"/>
                </a:solidFill>
                <a:effectLst/>
                <a:latin typeface="Open Sans"/>
              </a:rPr>
              <a:t> 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26537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88641"/>
            <a:ext cx="8229600" cy="2448272"/>
          </a:xfrm>
        </p:spPr>
        <p:txBody>
          <a:bodyPr/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Ёлочные украшения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— шары, фигурки и иные украшения, которыми наряжают новогоднюю (или рождественскую) ёлку, а также интерьер и экстерьер помещения к празднику Рождества и Нового года.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996952"/>
            <a:ext cx="3328370" cy="18722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2996952"/>
            <a:ext cx="3730222" cy="24221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412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4411930"/>
            <a:ext cx="3245355" cy="20283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62880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4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74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74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74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flipH="1">
            <a:off x="8686800" y="1124744"/>
            <a:ext cx="133672" cy="292894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3568" y="404664"/>
            <a:ext cx="8229600" cy="2116832"/>
          </a:xfrm>
        </p:spPr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Мне больше всего нравятся новогодние шары. Они могут быть выполнены из различных материалов: бисер, бумага, картон, нитки, атласные ленты и т.д.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8434" name="Picture 2" descr="https://brand-mag.com/wp-content/uploads/Kak-sdelat-novogodnie-igrushki-svoimi-rukami-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708920"/>
            <a:ext cx="3429100" cy="22860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36" name="Picture 4" descr="https://funik.ru/wp-content/uploads/2018/10/4e28069c4f16469d811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2765677"/>
            <a:ext cx="2969114" cy="22293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38" name="Picture 6" descr="https://i.pinimg.com/736x/e9/35/88/e935882c1442dc163a80c3a5f54765cc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3518823"/>
            <a:ext cx="2952328" cy="2952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183942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84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84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84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84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3214" y="1988840"/>
            <a:ext cx="8229600" cy="2165102"/>
          </a:xfrm>
        </p:spPr>
        <p:txBody>
          <a:bodyPr/>
          <a:lstStyle/>
          <a:p>
            <a:r>
              <a:rPr lang="ru-RU" b="1" dirty="0" smtClean="0"/>
              <a:t>Рассмотрев все варианты , я приняла решение изготовить свой шар из лент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7020272" y="4869160"/>
            <a:ext cx="1666528" cy="1257003"/>
          </a:xfrm>
        </p:spPr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20980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1640" y="404664"/>
            <a:ext cx="7365504" cy="1512168"/>
          </a:xfrm>
        </p:spPr>
        <p:txBody>
          <a:bodyPr/>
          <a:lstStyle/>
          <a:p>
            <a:r>
              <a:rPr lang="ru-RU" b="1" dirty="0" smtClean="0"/>
              <a:t> </a:t>
            </a:r>
            <a:r>
              <a:rPr lang="ru-RU" sz="3600" b="1" dirty="0" smtClean="0"/>
              <a:t>Для изготовления новогоднего шара понадобится: </a:t>
            </a:r>
            <a:endParaRPr lang="ru-RU" sz="36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71600" y="2276872"/>
            <a:ext cx="7715200" cy="3849291"/>
          </a:xfrm>
        </p:spPr>
        <p:txBody>
          <a:bodyPr/>
          <a:lstStyle/>
          <a:p>
            <a:r>
              <a:rPr lang="ru-RU" dirty="0" smtClean="0"/>
              <a:t>Ленты ( золотого  и белого цвета)</a:t>
            </a:r>
          </a:p>
          <a:p>
            <a:r>
              <a:rPr lang="ru-RU" dirty="0" smtClean="0"/>
              <a:t>Пенопластовый шар</a:t>
            </a:r>
          </a:p>
          <a:p>
            <a:r>
              <a:rPr lang="ru-RU" dirty="0" smtClean="0"/>
              <a:t>Ножницы</a:t>
            </a:r>
          </a:p>
          <a:p>
            <a:r>
              <a:rPr lang="ru-RU" dirty="0" smtClean="0"/>
              <a:t>Клей момент</a:t>
            </a:r>
          </a:p>
          <a:p>
            <a:r>
              <a:rPr lang="ru-RU" dirty="0" smtClean="0"/>
              <a:t>Стразы белые</a:t>
            </a:r>
          </a:p>
          <a:p>
            <a:r>
              <a:rPr lang="ru-RU" dirty="0" smtClean="0"/>
              <a:t>Крепление 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80216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Техника изготовления </a:t>
            </a:r>
            <a:endParaRPr lang="ru-RU" dirty="0"/>
          </a:p>
        </p:txBody>
      </p:sp>
      <p:pic>
        <p:nvPicPr>
          <p:cNvPr id="19459" name="Picture 3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84" t="8494" r="11710" b="22165"/>
          <a:stretch/>
        </p:blipFill>
        <p:spPr bwMode="auto">
          <a:xfrm>
            <a:off x="467544" y="1628800"/>
            <a:ext cx="2736304" cy="29621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460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1628800"/>
            <a:ext cx="2894134" cy="28803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461" name="Picture 5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25" t="21430" r="24267" b="28126"/>
          <a:stretch/>
        </p:blipFill>
        <p:spPr bwMode="auto">
          <a:xfrm>
            <a:off x="2915816" y="3717032"/>
            <a:ext cx="2781668" cy="25946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697484" y="5014358"/>
            <a:ext cx="24482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Делаем из узор страз на ваш взгляд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81544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5400" b="1" dirty="0" smtClean="0"/>
              <a:t>Готов!</a:t>
            </a:r>
            <a:endParaRPr lang="ru-RU" sz="54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483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67" t="3285" r="14567" b="34742"/>
          <a:stretch/>
        </p:blipFill>
        <p:spPr bwMode="auto">
          <a:xfrm>
            <a:off x="2699792" y="2276872"/>
            <a:ext cx="3069046" cy="3578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80023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Шаблон оформления 'Снежинки'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 Theme">
      <a:majorFont>
        <a:latin typeface="Garamond"/>
        <a:ea typeface=""/>
        <a:cs typeface=""/>
      </a:majorFont>
      <a:minorFont>
        <a:latin typeface="Garamon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Шаблон оформления 'Снежинки'</Template>
  <TotalTime>53</TotalTime>
  <Words>125</Words>
  <Application>Microsoft Office PowerPoint</Application>
  <PresentationFormat>Экран (4:3)</PresentationFormat>
  <Paragraphs>27</Paragraphs>
  <Slides>8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1" baseType="lpstr">
      <vt:lpstr>Arial</vt:lpstr>
      <vt:lpstr>Garamond</vt:lpstr>
      <vt:lpstr>Шаблон оформления 'Снежинки'</vt:lpstr>
      <vt:lpstr> Новогодняя игрушка</vt:lpstr>
      <vt:lpstr>Презентация PowerPoint</vt:lpstr>
      <vt:lpstr>Презентация PowerPoint</vt:lpstr>
      <vt:lpstr>Презентация PowerPoint</vt:lpstr>
      <vt:lpstr>Рассмотрев все варианты , я приняла решение изготовить свой шар из лент </vt:lpstr>
      <vt:lpstr> Для изготовления новогоднего шара понадобится: </vt:lpstr>
      <vt:lpstr>Техника изготовления </vt:lpstr>
      <vt:lpstr>Готов!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Новогодняя игрушка</dc:title>
  <dc:creator>Пользователь Windows</dc:creator>
  <cp:lastModifiedBy>Пользователь Windows</cp:lastModifiedBy>
  <cp:revision>6</cp:revision>
  <dcterms:created xsi:type="dcterms:W3CDTF">2020-01-11T18:47:56Z</dcterms:created>
  <dcterms:modified xsi:type="dcterms:W3CDTF">2020-01-11T19:41:51Z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TC100775751049</vt:lpwstr>
  </property>
</Properties>
</file>