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2" r:id="rId2"/>
    <p:sldId id="256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0" r:id="rId16"/>
    <p:sldId id="29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77" r:id="rId34"/>
    <p:sldId id="286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81"/>
    <a:srgbClr val="FFDA53"/>
    <a:srgbClr val="FFCC66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69745-13E6-4A6E-8802-D2C07B46B1C4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2503-6088-4E21-906C-A1B55303B9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1BB88-4C31-4CF3-9999-772D51BECE6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9428F-228B-4E08-A0E2-26B2B4CF65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&#1080;&#1089;&#1090;&#1088;&#1072;&#1090;&#1086;&#1088;\Desktop\&#1085;&#1072;&#1095;&#1072;&#1083;&#1086;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&#1080;&#1089;&#1090;&#1088;&#1072;&#1090;&#1086;&#1088;\Desktop\&#1092;&#1088;&#1072;&#1075;&#1084;&#1077;&#1085;&#1090;%20&#1087;&#1088;&#1086;%20&#1075;&#1086;&#1075;&#1086;&#1083;&#1103;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чал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domgogolya.ru/upload/iblock/44d/44d73a8def0c90e62aa50b4cb2c4fe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5962783" cy="4392488"/>
          </a:xfrm>
          <a:prstGeom prst="rect">
            <a:avLst/>
          </a:prstGeom>
          <a:noFill/>
        </p:spPr>
      </p:pic>
      <p:pic>
        <p:nvPicPr>
          <p:cNvPr id="15368" name="Picture 8" descr="http://1.404content.com/1/25/B1/428753941748515893/full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2664296" cy="32237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365104"/>
            <a:ext cx="129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 В. Гоголь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836712"/>
            <a:ext cx="4620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гимназия </a:t>
            </a:r>
            <a:r>
              <a:rPr lang="ru-RU" sz="2400" b="1" dirty="0">
                <a:solidFill>
                  <a:srgbClr val="002060"/>
                </a:solidFill>
              </a:rPr>
              <a:t>высших наук в Нежине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tdata.ru/u1/photo13D9/2072556141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263766" cy="3825355"/>
          </a:xfrm>
          <a:prstGeom prst="rect">
            <a:avLst/>
          </a:prstGeom>
          <a:noFill/>
        </p:spPr>
      </p:pic>
      <p:pic>
        <p:nvPicPr>
          <p:cNvPr id="14340" name="Picture 4" descr="http://kk.convdocs.org/pars_docs/refs/70/69048/69048_html_5cb44f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213386" cy="30178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В 1828 году </a:t>
            </a:r>
            <a:r>
              <a:rPr lang="ru-RU" sz="2400" dirty="0" smtClean="0">
                <a:solidFill>
                  <a:srgbClr val="002060"/>
                </a:solidFill>
              </a:rPr>
              <a:t>Н.В. Гоголь </a:t>
            </a:r>
            <a:r>
              <a:rPr lang="ru-RU" sz="2400" dirty="0">
                <a:solidFill>
                  <a:srgbClr val="002060"/>
                </a:solidFill>
              </a:rPr>
              <a:t>отправляется в Петербург. В Петербурге Гоголь пытается найти место для службы, но безуспешно.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64502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В это же время начинает писать. Пробует себя и в поэтическом жанре и в прозаическом.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ote4estvo.ru/uploads/posts/2016-09/1474634426_1474633944_504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068960"/>
            <a:ext cx="2131799" cy="2808312"/>
          </a:xfrm>
          <a:prstGeom prst="rect">
            <a:avLst/>
          </a:prstGeom>
          <a:noFill/>
        </p:spPr>
      </p:pic>
      <p:pic>
        <p:nvPicPr>
          <p:cNvPr id="39940" name="Picture 4" descr="http://img.yakaboo.ua/media/catalog/product/cache/1/image/5eaba60491707cc7337f46f1a522ebe1/1/0/1010927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44704" cy="2808312"/>
          </a:xfrm>
          <a:prstGeom prst="rect">
            <a:avLst/>
          </a:prstGeom>
          <a:noFill/>
        </p:spPr>
      </p:pic>
      <p:pic>
        <p:nvPicPr>
          <p:cNvPr id="39942" name="Picture 6" descr="http://www.bookposter.ru/photo/kniga2015/bookposter_ru_1007017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2016224" cy="2808312"/>
          </a:xfrm>
          <a:prstGeom prst="rect">
            <a:avLst/>
          </a:prstGeom>
          <a:noFill/>
        </p:spPr>
      </p:pic>
      <p:pic>
        <p:nvPicPr>
          <p:cNvPr id="39944" name="Picture 8" descr="https://knigirossii.ru/pictures/0/4475103_s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068960"/>
            <a:ext cx="2016224" cy="2868612"/>
          </a:xfrm>
          <a:prstGeom prst="rect">
            <a:avLst/>
          </a:prstGeom>
          <a:noFill/>
        </p:spPr>
      </p:pic>
      <p:pic>
        <p:nvPicPr>
          <p:cNvPr id="39948" name="Picture 12" descr="http://is2.mzstatic.com/image/thumb/Publication7/v4/67/06/14/67061478-6c16-5767-73d8-f3dafa170f5d/source/280x360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861048"/>
            <a:ext cx="1728192" cy="2765108"/>
          </a:xfrm>
          <a:prstGeom prst="rect">
            <a:avLst/>
          </a:prstGeom>
          <a:noFill/>
        </p:spPr>
      </p:pic>
      <p:pic>
        <p:nvPicPr>
          <p:cNvPr id="39950" name="Picture 14" descr="https://im0-tub-ru.yandex.net/i?id=3e0dcbecc4f41bc24fe5746cc27cdb91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861048"/>
            <a:ext cx="1872208" cy="2718044"/>
          </a:xfrm>
          <a:prstGeom prst="rect">
            <a:avLst/>
          </a:prstGeom>
          <a:noFill/>
        </p:spPr>
      </p:pic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771800" y="573323"/>
            <a:ext cx="4104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произведения Н.В. Гоголя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известны?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6862684"/>
          </a:xfrm>
          <a:prstGeom prst="rect">
            <a:avLst/>
          </a:prstGeom>
          <a:noFill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Администратор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pic>
        <p:nvPicPr>
          <p:cNvPr id="3" name="Picture 4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6862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292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История создания комедии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3490" name="Picture 2" descr="C:\Users\Администратор\Desktop\story3_svetilo_LAYERS_3500px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49172" cy="5413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рагмент про гогол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дминистратор\Desktop\slide_1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"/>
            <a:ext cx="9144000" cy="688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Пьеса «Ревизор» впервые была поставлена 19 апреля 1836 году в Петербургском Александрийском театре; </a:t>
            </a:r>
          </a:p>
        </p:txBody>
      </p:sp>
      <p:pic>
        <p:nvPicPr>
          <p:cNvPr id="35841" name="Picture 1" descr="C:\Users\Администратор\Desktop\1024px-Alexandrinsky_Theatre_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264696" cy="39643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10367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« Петербург - большой охотник до театра. Если вы будете гулять по Невскому проспекту в свежее морозное утро… зайдите в это время в сени Александриного театра: вы будете поражены упорным терпением, с которым собравшийся народ осаждает грудью раздавателя билетов» , -писал Гоголь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8864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роли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Хлестакова - Н.О.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Дюр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817" name="Picture 1" descr="C:\Users\Администратор\Desktop\Sosnit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27929"/>
            <a:ext cx="3168352" cy="53813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3209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И.И.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Сосницкий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в роли городничего</a:t>
            </a:r>
          </a:p>
          <a:p>
            <a:endParaRPr lang="ru-RU" dirty="0"/>
          </a:p>
        </p:txBody>
      </p:sp>
      <p:pic>
        <p:nvPicPr>
          <p:cNvPr id="34818" name="Picture 2" descr="C:\Users\Администратор\Desktop\47a64b.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816424" cy="537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0018-001-Kak-reshat-problemu-kontrolja-i-otsenki-domashnego-zad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75656" y="1556792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«Творческая история и  сценическая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судьба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комедии Н.В.Гоголя «Ревизор»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avatars.mds.yandex.net/get-afishanew/36842/a9860e64886b35271f5e9a1d911c0d99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4209699" cy="2736304"/>
          </a:xfrm>
          <a:prstGeom prst="rect">
            <a:avLst/>
          </a:prstGeom>
          <a:noFill/>
        </p:spPr>
      </p:pic>
      <p:pic>
        <p:nvPicPr>
          <p:cNvPr id="48133" name="Picture 5" descr="C:\Users\Администратор\Desktop\61818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6672"/>
            <a:ext cx="1644774" cy="1820217"/>
          </a:xfrm>
          <a:prstGeom prst="rect">
            <a:avLst/>
          </a:prstGeom>
          <a:noFill/>
        </p:spPr>
      </p:pic>
      <p:pic>
        <p:nvPicPr>
          <p:cNvPr id="48134" name="Picture 6" descr="C:\Users\Администратор\Desktop\00c7351b37dade882e93b112a4acdb9de8c7e5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2376264" cy="3117980"/>
          </a:xfrm>
          <a:prstGeom prst="rect">
            <a:avLst/>
          </a:prstGeom>
          <a:noFill/>
        </p:spPr>
      </p:pic>
      <p:pic>
        <p:nvPicPr>
          <p:cNvPr id="48137" name="Picture 9" descr="http://59311s001.edusite.ru/p27aa1/images/p36_ngogol-vpeterburgeportretrabotyigoryuno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08720"/>
            <a:ext cx="1838325" cy="4562476"/>
          </a:xfrm>
          <a:prstGeom prst="rect">
            <a:avLst/>
          </a:prstGeom>
          <a:noFill/>
        </p:spPr>
      </p:pic>
      <p:pic>
        <p:nvPicPr>
          <p:cNvPr id="48138" name="Picture 10" descr="C:\Users\Администратор\Desktop\KMO_149057_00005_1_t210_1756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429000"/>
            <a:ext cx="279580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419872" y="5229200"/>
            <a:ext cx="55277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Выходя из ложи, Николай I сказал: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«Ну, пьеска! Всем досталось,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мне – более всех!»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C:\Users\Администратор\Desktop\B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4430617" cy="4392488"/>
          </a:xfrm>
          <a:prstGeom prst="rect">
            <a:avLst/>
          </a:prstGeom>
          <a:noFill/>
        </p:spPr>
      </p:pic>
      <p:pic>
        <p:nvPicPr>
          <p:cNvPr id="47107" name="Picture 3" descr="C:\Users\Администратор\Desktop\2fmy7QZDVu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664296" cy="3821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И вот, наконец, первый </a:t>
            </a:r>
            <a:r>
              <a:rPr lang="ru-RU" sz="2400" b="1" dirty="0" smtClean="0">
                <a:solidFill>
                  <a:srgbClr val="002060"/>
                </a:solidFill>
              </a:rPr>
              <a:t>спектакль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В царской ложе-Николай </a:t>
            </a:r>
            <a:r>
              <a:rPr lang="en-US" sz="2400" b="1" dirty="0">
                <a:solidFill>
                  <a:srgbClr val="002060"/>
                </a:solidFill>
              </a:rPr>
              <a:t>I</a:t>
            </a:r>
            <a:r>
              <a:rPr lang="ru-RU" sz="2400" b="1" dirty="0">
                <a:solidFill>
                  <a:srgbClr val="002060"/>
                </a:solidFill>
              </a:rPr>
              <a:t> с наследником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будущим Александром </a:t>
            </a:r>
            <a:r>
              <a:rPr lang="en-US" sz="2400" b="1" dirty="0">
                <a:solidFill>
                  <a:srgbClr val="002060"/>
                </a:solidFill>
              </a:rPr>
              <a:t>II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900igr.net/datai/literatura/Gogol-urok-Revizor/0011-002-Pervaja-afi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672408" cy="6120680"/>
          </a:xfrm>
          <a:prstGeom prst="rect">
            <a:avLst/>
          </a:prstGeom>
          <a:noFill/>
        </p:spPr>
      </p:pic>
      <p:pic>
        <p:nvPicPr>
          <p:cNvPr id="46084" name="Picture 4" descr="http://900igr.net/up/datas/59283/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480053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static.dev.maly.ru/gallery/238/57614bb2031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388" y="404664"/>
            <a:ext cx="3835076" cy="5976664"/>
          </a:xfrm>
          <a:prstGeom prst="rect">
            <a:avLst/>
          </a:prstGeom>
          <a:noFill/>
        </p:spPr>
      </p:pic>
      <p:pic>
        <p:nvPicPr>
          <p:cNvPr id="45062" name="Picture 6" descr="C:\Users\Администратор\Desktop\ГОРОЖНИЧ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466725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0.liveinternet.ru/images/attach/d/1/132/976/132976912_lm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29081" cy="5760640"/>
          </a:xfrm>
          <a:prstGeom prst="rect">
            <a:avLst/>
          </a:prstGeom>
          <a:noFill/>
        </p:spPr>
      </p:pic>
      <p:pic>
        <p:nvPicPr>
          <p:cNvPr id="44035" name="Picture 3" descr="C:\Users\Администратор\Desktop\ЖЕНА Е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4143375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kino-teatr.ru/movie/kadr/5981/43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5440604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3222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Марья Антоновна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дочь Антона Антоновича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Сквозник-Дмухановского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(Городничего</a:t>
            </a:r>
            <a:r>
              <a:rPr lang="ru-RU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Администратор\Desktop\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613037" cy="3417738"/>
          </a:xfrm>
          <a:prstGeom prst="rect">
            <a:avLst/>
          </a:prstGeom>
          <a:noFill/>
        </p:spPr>
      </p:pic>
      <p:pic>
        <p:nvPicPr>
          <p:cNvPr id="52227" name="Picture 3" descr="http://900igr.net/up/datai/238396/0019-01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945871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Users\Администратор\Desktop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4437646" cy="3888432"/>
          </a:xfrm>
          <a:prstGeom prst="rect">
            <a:avLst/>
          </a:prstGeom>
          <a:noFill/>
        </p:spPr>
      </p:pic>
      <p:pic>
        <p:nvPicPr>
          <p:cNvPr id="51203" name="Picture 3" descr="http://static.dev.maly.ru/gallery/254/57b44fe2361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3623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8290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http://aura-dione.ru/gallery/images/1855890_revizor-bobchinsk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762417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40957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http://static.dev.maly.ru/gallery/218/5739d1f3e43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03409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644008" y="368950"/>
            <a:ext cx="39604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урока: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Повторение известных сведений о жизни и творчестве Н.В.Гоголя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Знакомство с творческой и сценической историей создания комедии, развитие восприятие учащимися литературного произведения.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Воспитание любви к творчеству писателя, нравственных качеств учащихся, приобщение к искусству, театру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2469" name="Picture 5" descr="http://moneyandyou.ru/wp-content/uploads/2017/09/kniga1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4274658" cy="2520280"/>
          </a:xfrm>
          <a:prstGeom prst="rect">
            <a:avLst/>
          </a:prstGeom>
          <a:noFill/>
        </p:spPr>
      </p:pic>
      <p:pic>
        <p:nvPicPr>
          <p:cNvPr id="62471" name="Picture 7" descr="http://severny.mos.ru/upload/medialibrary/65f/masks_310474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3482586" cy="3576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7814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C:\Users\Администратор\Desktop\5881f1bd300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919739" cy="587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:\Users\Администратор\Desktop\Revisor_paint_by_Go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53879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kinokruiz.ru/uploads/posts/2016-11/1479754619-82500047-revizo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2862318" cy="3816424"/>
          </a:xfrm>
          <a:prstGeom prst="rect">
            <a:avLst/>
          </a:prstGeom>
          <a:noFill/>
        </p:spPr>
      </p:pic>
      <p:pic>
        <p:nvPicPr>
          <p:cNvPr id="53252" name="Picture 4" descr="http://gctm.narod.ru/fond2/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1701" y="188641"/>
            <a:ext cx="2588052" cy="3384376"/>
          </a:xfrm>
          <a:prstGeom prst="rect">
            <a:avLst/>
          </a:prstGeom>
          <a:noFill/>
        </p:spPr>
      </p:pic>
      <p:pic>
        <p:nvPicPr>
          <p:cNvPr id="53254" name="Picture 6" descr="https://www.booksite.ru/fulltext/zub/ovy/001/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2596056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m2.dlstatic.ru/afisha/posters/poster_image_22878.b1203e2b6c4c784f8d89bda4badb97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857500" cy="4229101"/>
          </a:xfrm>
          <a:prstGeom prst="rect">
            <a:avLst/>
          </a:prstGeom>
          <a:noFill/>
        </p:spPr>
      </p:pic>
      <p:pic>
        <p:nvPicPr>
          <p:cNvPr id="41988" name="Picture 4" descr="http://image.md-eksperiment.org/images/events/2349bfa5-9f8a-41de-9341-c3eb48d25bb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853147" cy="4032448"/>
          </a:xfrm>
          <a:prstGeom prst="rect">
            <a:avLst/>
          </a:prstGeom>
          <a:noFill/>
        </p:spPr>
      </p:pic>
      <p:pic>
        <p:nvPicPr>
          <p:cNvPr id="41990" name="Picture 6" descr="http://www.konakovo.org/wp-content/uploads/2012/06/reviz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0648"/>
            <a:ext cx="4464496" cy="3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«Ревизоре» я стремился собрать в одну кучу все дурное в России и одним разом посмеяться над всем»</a:t>
            </a:r>
          </a:p>
        </p:txBody>
      </p:sp>
      <p:pic>
        <p:nvPicPr>
          <p:cNvPr id="58370" name="Picture 2" descr="https://www.stopfake.org/content/uploads/2017/07/3D0DF3E9-CE97-4C75-B301-EFA9F6BC8EA3_w1023_r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1159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c31lipetsk.ucoz.ru/Novosti/znak_vopro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104455" cy="45811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484784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Домашнее задание: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Подготовить сообщение: “Образ Городничего”,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>
                <a:solidFill>
                  <a:srgbClr val="002060"/>
                </a:solidFill>
              </a:rPr>
              <a:t>Образ Хлестакова</a:t>
            </a:r>
            <a:r>
              <a:rPr lang="ru-RU" sz="2800" dirty="0" smtClean="0">
                <a:solidFill>
                  <a:srgbClr val="002060"/>
                </a:solidFill>
              </a:rPr>
              <a:t>”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(по таблице).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s04.infourok.ru/uploads/ex/015f/00003bf6-7cb2984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Администратор\Desktop\0018-001-Kak-reshat-problemu-kontrolja-i-otsenki-domashnego-zad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71800" y="476672"/>
            <a:ext cx="49685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Николай Васильевич Гоголь часто называл себя путником и считал своим домом дорогу. Но всё – таки есть несколько мест на земле, которые были для него дороги.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Гоголя нельзя представить без Васильевки, без Диканьки, без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Сорочинец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где он родился, без Петербурга, где стал писателем…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up/datas/110974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ran.donntu.org/~masters/2015/igg/grichanaya/ind/images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712968" cy="50681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Родители Н. В. Гоголя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ofia-tour.com/imgs/5-23/gogolev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72808" cy="518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Усадьба Гоголей-Яновских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o.gendocs.ru/pars_docs/tw_refs/90/89022/89022_html_27770e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5643870" cy="4176464"/>
          </a:xfrm>
          <a:prstGeom prst="rect">
            <a:avLst/>
          </a:prstGeom>
          <a:noFill/>
        </p:spPr>
      </p:pic>
      <p:pic>
        <p:nvPicPr>
          <p:cNvPr id="16388" name="Picture 4" descr="https://artchive.ru/res/media/img/oy800/work/a46/23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040160" cy="2469180"/>
          </a:xfrm>
          <a:prstGeom prst="rect">
            <a:avLst/>
          </a:prstGeom>
          <a:noFill/>
        </p:spPr>
      </p:pic>
      <p:pic>
        <p:nvPicPr>
          <p:cNvPr id="16390" name="Picture 6" descr="http://www.art-spb.ru/upload/good_image/3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2016224" cy="274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1863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Д. П. </a:t>
            </a:r>
            <a:r>
              <a:rPr lang="ru-RU" sz="1600" dirty="0" err="1" smtClean="0"/>
              <a:t>Трощинский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(</a:t>
            </a:r>
            <a:r>
              <a:rPr lang="ru-RU" sz="1600" dirty="0"/>
              <a:t>1754-1829</a:t>
            </a:r>
            <a:r>
              <a:rPr lang="ru-RU" sz="1600" dirty="0" smtClean="0"/>
              <a:t>)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620688"/>
            <a:ext cx="4808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имение Д. П.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Трощинского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294</Words>
  <Application>Microsoft Office PowerPoint</Application>
  <PresentationFormat>Экран (4:3)</PresentationFormat>
  <Paragraphs>38</Paragraphs>
  <Slides>35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29</cp:revision>
  <dcterms:created xsi:type="dcterms:W3CDTF">2017-12-10T14:30:44Z</dcterms:created>
  <dcterms:modified xsi:type="dcterms:W3CDTF">2017-12-10T19:20:50Z</dcterms:modified>
</cp:coreProperties>
</file>