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4" r:id="rId3"/>
    <p:sldId id="266" r:id="rId4"/>
    <p:sldId id="267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799263" cy="9932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4CA"/>
    <a:srgbClr val="0EE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A879CE-3DF0-4852-A42C-05A6AD47E913}" type="datetimeFigureOut">
              <a:rPr lang="ru-RU" smtClean="0"/>
              <a:pPr/>
              <a:t>15.01.2020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BBA08E-09BB-47AA-9CA0-F7B93855F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0%B0%D0%BD_(%D0%B1%D0%BB%D1%8E%D0%B4%D0%BE)" TargetMode="External"/><Relationship Id="rId13" Type="http://schemas.openxmlformats.org/officeDocument/2006/relationships/hyperlink" Target="https://ru.wikipedia.org/wiki/%D0%9C%D0%B0%D1%86%D0%B0" TargetMode="External"/><Relationship Id="rId3" Type="http://schemas.openxmlformats.org/officeDocument/2006/relationships/hyperlink" Target="https://ru.wikipedia.org/wiki/%D0%9A%D0%B0%D1%80%D0%B0%D0%B2%D0%B0%D0%B9" TargetMode="External"/><Relationship Id="rId7" Type="http://schemas.openxmlformats.org/officeDocument/2006/relationships/hyperlink" Target="https://ru.wikipedia.org/wiki/%D0%91%D1%80%D0%B8%D0%BE%D1%88%D1%8C" TargetMode="External"/><Relationship Id="rId12" Type="http://schemas.openxmlformats.org/officeDocument/2006/relationships/hyperlink" Target="https://ru.wikipedia.org/w/index.php?title=%D0%AE%D1%85%D0%B0_(%D1%85%D0%BB%D0%B5%D0%B1)&amp;action=edit&amp;redlink=1" TargetMode="External"/><Relationship Id="rId2" Type="http://schemas.openxmlformats.org/officeDocument/2006/relationships/hyperlink" Target="https://ru.wikipedia.org/wiki/%D0%95%D0%B4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1%D1%80%D0%B5%D1%86%D0%B5%D0%BB%D1%8C" TargetMode="External"/><Relationship Id="rId11" Type="http://schemas.openxmlformats.org/officeDocument/2006/relationships/hyperlink" Target="https://ru.wikipedia.org/wiki/%D0%9B%D0%B0%D0%B2%D0%B0%D1%88" TargetMode="External"/><Relationship Id="rId5" Type="http://schemas.openxmlformats.org/officeDocument/2006/relationships/hyperlink" Target="https://ru.wikipedia.org/wiki/%D0%91%D0%B8%D1%81%D0%BA%D0%B2%D0%B8%D1%82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ru.wikipedia.org/wiki/%D0%A1%D1%80%D0%B5%D0%B4%D0%BD%D1%8F%D1%8F_%D0%90%D0%B7%D0%B8%D1%8F" TargetMode="External"/><Relationship Id="rId4" Type="http://schemas.openxmlformats.org/officeDocument/2006/relationships/hyperlink" Target="https://ru.wikipedia.org/wiki/%D0%91%D0%B5%D0%B9%D0%B3%D0%BB" TargetMode="External"/><Relationship Id="rId9" Type="http://schemas.openxmlformats.org/officeDocument/2006/relationships/hyperlink" Target="https://ru.wikipedia.org/wiki/%D0%A2%D0%B0%D0%BD%D0%B4%D1%8B%D1%80-%D0%BD%D0%B0%D0%BD" TargetMode="Externa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8%D0%B0%D0%B1%D0%B0%D1%82%D1%82%D0%B0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ru.wikipedia.org/wiki/%D0%9F%D0%B8%D1%86%D1%86%D0%B0" TargetMode="External"/><Relationship Id="rId7" Type="http://schemas.openxmlformats.org/officeDocument/2006/relationships/hyperlink" Target="https://ru.wikipedia.org/wiki/%D0%A7%D0%B0%D0%BF%D0%B0%D1%82%D0%B8" TargetMode="External"/><Relationship Id="rId12" Type="http://schemas.openxmlformats.org/officeDocument/2006/relationships/hyperlink" Target="https://ru.wikipedia.org/w/index.php?title=%D0%A8%D0%BE%D1%82%D0%B8-%D0%BF%D1%83%D1%80%D0%B8&amp;action=edit&amp;redlink=1" TargetMode="External"/><Relationship Id="rId2" Type="http://schemas.openxmlformats.org/officeDocument/2006/relationships/hyperlink" Target="https://ru.wikipedia.org/wiki/%D0%9F%D0%B8%D1%8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4%D1%80%D0%B0%D0%BD%D1%86%D1%83%D0%B7%D1%81%D0%BA%D0%B8%D0%B9_%D0%B1%D0%B0%D0%B3%D0%B5%D1%82" TargetMode="External"/><Relationship Id="rId11" Type="http://schemas.openxmlformats.org/officeDocument/2006/relationships/hyperlink" Target="https://ru.wikipedia.org/wiki/%D0%9C%D0%B0%D1%82%D0%BD%D0%B0%D0%BA%D0%B0%D1%88" TargetMode="External"/><Relationship Id="rId5" Type="http://schemas.openxmlformats.org/officeDocument/2006/relationships/hyperlink" Target="https://ru.wikipedia.org/wiki/%D0%A4%D0%BE%D0%BB%D0%B0%D1%80" TargetMode="External"/><Relationship Id="rId10" Type="http://schemas.openxmlformats.org/officeDocument/2006/relationships/hyperlink" Target="https://ru.wikipedia.org/wiki/%D0%92%D0%B5%D1%81%D1%82%D1%84%D0%B0%D0%BB%D1%8C%D1%81%D0%BA%D0%B8%D0%B9_%D1%85%D0%BB%D0%B5%D0%B1" TargetMode="External"/><Relationship Id="rId4" Type="http://schemas.openxmlformats.org/officeDocument/2006/relationships/hyperlink" Target="https://ru.wikipedia.org/wiki/%D0%A2%D0%BE%D1%80%D1%82%D0%B8%D0%BB%D1%8C%D1%8F" TargetMode="External"/><Relationship Id="rId9" Type="http://schemas.openxmlformats.org/officeDocument/2006/relationships/hyperlink" Target="https://ru.wikipedia.org/wiki/%D0%A0%D0%B6%D0%B0%D0%BD%D0%BE%D0%B9_%D1%85%D0%BB%D0%B5%D0%B1" TargetMode="External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6600" dirty="0" smtClean="0"/>
              <a:t>Хлеб – всему голова</a:t>
            </a:r>
            <a:endParaRPr lang="ru-RU" sz="6600" dirty="0"/>
          </a:p>
        </p:txBody>
      </p:sp>
      <p:pic>
        <p:nvPicPr>
          <p:cNvPr id="6146" name="Picture 2" descr="Украинский хлеб провоцирует инсульт Наука The Kiev 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41002"/>
            <a:ext cx="6500858" cy="4864576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1428735"/>
          </a:xfrm>
        </p:spPr>
        <p:txBody>
          <a:bodyPr/>
          <a:lstStyle/>
          <a:p>
            <a:pPr algn="l"/>
            <a:r>
              <a:rPr lang="ru-RU" dirty="0" smtClean="0"/>
              <a:t>Стихи про хлеб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4000496" cy="50720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Вот он Хлебушек душистый,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Вт он теплый, золотистый.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каждый дом, на каждый стол,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он пожаловал, пришел.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нем здоровье наша, сила, в нем чудесное тепло.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Сколько рук его растило, охраняло, берегло.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нем - земли родимой соки,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Солнца свет веселый в нем...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Уплетай за обе щеки, вырастай богатырем</a:t>
            </a:r>
            <a:r>
              <a:rPr lang="ru-RU" dirty="0" smtClean="0"/>
              <a:t>!</a:t>
            </a:r>
          </a:p>
          <a:p>
            <a:pPr algn="ctr"/>
            <a:r>
              <a:rPr lang="ru-RU" sz="2900" b="1" dirty="0" smtClean="0">
                <a:solidFill>
                  <a:srgbClr val="00B0F0"/>
                </a:solidFill>
              </a:rPr>
              <a:t>С. </a:t>
            </a:r>
            <a:r>
              <a:rPr lang="ru-RU" sz="2900" b="1" dirty="0" err="1" smtClean="0">
                <a:solidFill>
                  <a:srgbClr val="00B0F0"/>
                </a:solidFill>
              </a:rPr>
              <a:t>Погореловский</a:t>
            </a:r>
            <a:endParaRPr lang="ru-RU" sz="2900" dirty="0">
              <a:solidFill>
                <a:srgbClr val="00B0F0"/>
              </a:solidFill>
            </a:endParaRPr>
          </a:p>
        </p:txBody>
      </p:sp>
      <p:pic>
        <p:nvPicPr>
          <p:cNvPr id="30722" name="Picture 2" descr="Хлеб 49 &quot; Хлеб &quot; Еда и продукты питания &quot; Галерея &quot; Клипарт - возьми и просто скачай бесплатно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1743075" cy="123825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pic>
        <p:nvPicPr>
          <p:cNvPr id="30724" name="Picture 4" descr="Помидорный ржаной хлеб с чесноком и льняным маслом. Рецепт c фото, мы подскажем, как приготовить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9718">
            <a:off x="5909875" y="483778"/>
            <a:ext cx="2928958" cy="194775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2571745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6584" y="2926677"/>
            <a:ext cx="25309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дыму ленинградское небо,</a:t>
            </a:r>
            <a:br>
              <a:rPr lang="ru-RU" sz="2000" dirty="0" smtClean="0"/>
            </a:br>
            <a:r>
              <a:rPr lang="ru-RU" sz="2000" dirty="0" smtClean="0"/>
              <a:t>Но горше смертельных ран</a:t>
            </a:r>
            <a:br>
              <a:rPr lang="ru-RU" sz="2000" dirty="0" smtClean="0"/>
            </a:br>
            <a:r>
              <a:rPr lang="ru-RU" sz="2000" dirty="0" smtClean="0"/>
              <a:t>Тяжёлого хлеба, блокадного хлеба</a:t>
            </a:r>
            <a:br>
              <a:rPr lang="ru-RU" sz="2000" dirty="0" smtClean="0"/>
            </a:br>
            <a:r>
              <a:rPr lang="ru-RU" sz="2000" dirty="0" smtClean="0"/>
              <a:t>Сто двадцать пять грамм.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Р. Рождественский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6766520" cy="785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Эпитеты к слову хлеб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28575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Хлеб -</a:t>
            </a:r>
            <a:r>
              <a:rPr lang="ru-RU" sz="2800" dirty="0"/>
              <a:t> богатый, высокий, горький, густой, дармовой, добрый, желтый, золотистый, золотой, колосистый, легкий, налитой, насущный, небывалый, нелегкий, обильный, родительский, свежий, скудный, созревший, теплый, трудный, трудовой, тяжелый, тяжкий, хороший, честный, чужой. </a:t>
            </a:r>
            <a:r>
              <a:rPr lang="ru-RU" dirty="0"/>
              <a:t> </a:t>
            </a:r>
          </a:p>
        </p:txBody>
      </p:sp>
      <p:pic>
        <p:nvPicPr>
          <p:cNvPr id="29698" name="Picture 2" descr="Шикарные заставки - Пшеница , хлеб , мешок , зерно , мука , кунжут , колосья , ба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591">
            <a:off x="500034" y="4500570"/>
            <a:ext cx="2895606" cy="180975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pic>
        <p:nvPicPr>
          <p:cNvPr id="29700" name="Picture 4" descr="Хлеб, белый, круглый, корзина обои, фото,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414244" cy="235745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6734552" cy="1643073"/>
          </a:xfrm>
        </p:spPr>
        <p:txBody>
          <a:bodyPr/>
          <a:lstStyle/>
          <a:p>
            <a:r>
              <a:rPr lang="ru-RU" dirty="0" smtClean="0"/>
              <a:t>Запомните правила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8786842" cy="371477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/>
              <a:t>   Береги хлеб, он дорого достается. 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/>
              <a:t> Не оставляй недоеденных кусков</a:t>
            </a:r>
            <a:r>
              <a:rPr lang="ru-RU" sz="2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/>
              <a:t> Никогда не бросай хлеб</a:t>
            </a:r>
            <a:r>
              <a:rPr lang="ru-RU" sz="2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/>
              <a:t> Продли жизнь хлебу</a:t>
            </a:r>
            <a:r>
              <a:rPr lang="ru-RU" sz="2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/>
              <a:t> Подними брошенный кусок, отдай птицам, но </a:t>
            </a:r>
            <a:r>
              <a:rPr lang="ru-RU" sz="2800" dirty="0" smtClean="0"/>
              <a:t>не</a:t>
            </a:r>
          </a:p>
          <a:p>
            <a:pPr algn="l"/>
            <a:r>
              <a:rPr lang="ru-RU" sz="2800" dirty="0" smtClean="0"/>
              <a:t>  </a:t>
            </a:r>
            <a:r>
              <a:rPr lang="ru-RU" sz="2800" dirty="0"/>
              <a:t>оставляй на полу, на земле, чтобы не </a:t>
            </a:r>
            <a:r>
              <a:rPr lang="ru-RU" sz="2800" dirty="0" smtClean="0"/>
              <a:t>затоптали </a:t>
            </a:r>
          </a:p>
          <a:p>
            <a:pPr algn="l"/>
            <a:r>
              <a:rPr lang="ru-RU" sz="2800" dirty="0" smtClean="0"/>
              <a:t>  в </a:t>
            </a:r>
            <a:r>
              <a:rPr lang="ru-RU" sz="2800" dirty="0"/>
              <a:t>грязь человеческий труд.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1746" name="Picture 2" descr="Каждая четвертая булка хлеба в стране выпекается при поддержке ДКБ - ПАРАГРАФ-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2643206" cy="1938017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pic>
        <p:nvPicPr>
          <p:cNvPr id="31748" name="Picture 4" descr="В Крыму стабилизируют цены на хлеб / Сит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150">
            <a:off x="6286512" y="1500174"/>
            <a:ext cx="2643174" cy="194361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Хлеб - наше богатство</a:t>
            </a:r>
            <a:endParaRPr lang="ru-RU" dirty="0"/>
          </a:p>
        </p:txBody>
      </p:sp>
      <p:pic>
        <p:nvPicPr>
          <p:cNvPr id="21506" name="Picture 2" descr="fashionjournal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23843"/>
            <a:ext cx="5596064" cy="5148378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/>
              <a:t>Хлеб - это </a:t>
            </a:r>
            <a:r>
              <a:rPr lang="ru-RU" dirty="0" smtClean="0"/>
              <a:t>мучные изделия</a:t>
            </a:r>
            <a:endParaRPr lang="ru-RU" dirty="0"/>
          </a:p>
        </p:txBody>
      </p:sp>
      <p:pic>
        <p:nvPicPr>
          <p:cNvPr id="23554" name="Picture 2" descr="Виробництво - Продукти харчування - Напівфабрика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84784"/>
            <a:ext cx="4000528" cy="2229968"/>
          </a:xfrm>
          <a:prstGeom prst="rect">
            <a:avLst/>
          </a:prstGeom>
          <a:noFill/>
          <a:ln w="66675" cmpd="sng">
            <a:solidFill>
              <a:srgbClr val="C00000"/>
            </a:solidFill>
          </a:ln>
        </p:spPr>
      </p:pic>
      <p:pic>
        <p:nvPicPr>
          <p:cNvPr id="23556" name="Picture 4" descr="1366x768 пирог, круассаны, хлеб, торт, бисквит, булочки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784"/>
            <a:ext cx="3886171" cy="2301371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</p:pic>
      <p:pic>
        <p:nvPicPr>
          <p:cNvPr id="23558" name="Picture 6" descr="Украинцам пообещали не поднимать цены на хлеб - Бизнес и Финансы - NewsUkr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786155"/>
            <a:ext cx="4786346" cy="2867462"/>
          </a:xfrm>
          <a:prstGeom prst="rect">
            <a:avLst/>
          </a:prstGeom>
          <a:noFill/>
          <a:ln w="7302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Хлеб – это колосья в поле</a:t>
            </a:r>
            <a:endParaRPr lang="ru-RU" dirty="0"/>
          </a:p>
        </p:txBody>
      </p:sp>
      <p:pic>
        <p:nvPicPr>
          <p:cNvPr id="25602" name="Picture 2" descr="Фото - Фото цв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14" y="1556792"/>
            <a:ext cx="7715304" cy="4951263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500306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solidFill>
                  <a:srgbClr val="00B050"/>
                </a:solidFill>
                <a:latin typeface="Comic Sans MS" pitchFamily="66" charset="0"/>
                <a:cs typeface="Aharoni" pitchFamily="2" charset="-79"/>
              </a:rPr>
              <a:t>История хлеба</a:t>
            </a:r>
            <a:r>
              <a:rPr lang="ru-RU" sz="2400" i="1" dirty="0" smtClean="0"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: считается, что хлеб из дрожжевого теста впервые появился в Египте в связи с местными благоприятными условиями для роста пшеницы, а для приготовления такого хлеба потребовалось вывести сорт пшеницы, обладающий двумя новыми свойствами. </a:t>
            </a:r>
            <a:endParaRPr lang="ru-RU" sz="2400" i="1" dirty="0">
              <a:solidFill>
                <a:srgbClr val="FFC000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3074" name="Picture 2" descr="История хлеба разных стран мира - ХЛЕБОПЕЧКА.РУ - рецепты, отзывы, инстру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643602" cy="3629864"/>
          </a:xfrm>
          <a:prstGeom prst="rect">
            <a:avLst/>
          </a:prstGeom>
          <a:noFill/>
          <a:ln w="66675">
            <a:solidFill>
              <a:srgbClr val="92D050"/>
            </a:solidFill>
          </a:ln>
          <a:effectLst>
            <a:outerShdw blurRad="50800" dist="571500" dir="3540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5758408" cy="1071545"/>
          </a:xfrm>
        </p:spPr>
        <p:txBody>
          <a:bodyPr/>
          <a:lstStyle/>
          <a:p>
            <a:r>
              <a:rPr lang="ru-RU" dirty="0" smtClean="0"/>
              <a:t>Типы хлеба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642942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Хлеб — один из самых распространённых </a:t>
            </a:r>
            <a:r>
              <a:rPr lang="ru-RU" sz="2400" dirty="0" smtClean="0">
                <a:hlinkClick r:id="rId2" tooltip="Еда"/>
              </a:rPr>
              <a:t>продуктов питания</a:t>
            </a:r>
            <a:r>
              <a:rPr lang="ru-RU" sz="2400" dirty="0" smtClean="0"/>
              <a:t>. Во многих странах существуют свои национальные рецепты его приготовления:</a:t>
            </a:r>
            <a:br>
              <a:rPr lang="ru-RU" sz="2400" dirty="0" smtClean="0"/>
            </a:br>
            <a:r>
              <a:rPr lang="ru-RU" sz="2400" dirty="0" smtClean="0">
                <a:hlinkClick r:id="rId3" tooltip="Каравай"/>
              </a:rPr>
              <a:t>Каравай</a:t>
            </a:r>
            <a:r>
              <a:rPr lang="ru-RU" sz="2400" dirty="0" smtClean="0"/>
              <a:t> (Россия, Украина, Белоруссия)   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err="1" smtClean="0">
                <a:hlinkClick r:id="rId4" tooltip="Бейгл"/>
              </a:rPr>
              <a:t>Бейгл</a:t>
            </a:r>
            <a:r>
              <a:rPr lang="ru-RU" sz="2400" dirty="0"/>
              <a:t> (США)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>
                <a:hlinkClick r:id="rId5" tooltip="Бисквит"/>
              </a:rPr>
              <a:t>Бисквит</a:t>
            </a:r>
            <a:r>
              <a:rPr lang="ru-RU" sz="2400" dirty="0"/>
              <a:t> (Западная Европа)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err="1">
                <a:hlinkClick r:id="rId6" tooltip="Брецель"/>
              </a:rPr>
              <a:t>Брецель</a:t>
            </a:r>
            <a:r>
              <a:rPr lang="ru-RU" sz="2400" dirty="0"/>
              <a:t> (Германия)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>
                <a:hlinkClick r:id="rId7" tooltip="Бриошь"/>
              </a:rPr>
              <a:t>Бриошь</a:t>
            </a:r>
            <a:r>
              <a:rPr lang="ru-RU" sz="2400" dirty="0"/>
              <a:t> (Нормандия, Франция)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err="1">
                <a:hlinkClick r:id="rId8" tooltip="Наан (блюдо)"/>
              </a:rPr>
              <a:t>Наан</a:t>
            </a:r>
            <a:r>
              <a:rPr lang="ru-RU" sz="2400" dirty="0"/>
              <a:t> (Индия)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err="1">
                <a:hlinkClick r:id="rId9" tooltip="Тандыр-нан"/>
              </a:rPr>
              <a:t>Тандыр-нан</a:t>
            </a:r>
            <a:r>
              <a:rPr lang="ru-RU" sz="2400" dirty="0"/>
              <a:t> (</a:t>
            </a:r>
            <a:r>
              <a:rPr lang="ru-RU" sz="2400" dirty="0">
                <a:hlinkClick r:id="rId10" tooltip="Средняя Азия"/>
              </a:rPr>
              <a:t>Средняя Азия</a:t>
            </a:r>
            <a:r>
              <a:rPr lang="ru-RU" sz="2400" dirty="0"/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>
                <a:hlinkClick r:id="rId11" tooltip="Лаваш"/>
              </a:rPr>
              <a:t>Лаваш</a:t>
            </a:r>
            <a:r>
              <a:rPr lang="ru-RU" sz="2400" dirty="0"/>
              <a:t> (Кавказ)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err="1">
                <a:hlinkClick r:id="rId12" tooltip="Юха (хлеб) (страница отсутствует)"/>
              </a:rPr>
              <a:t>Юха</a:t>
            </a:r>
            <a:r>
              <a:rPr lang="ru-RU" sz="2400" dirty="0"/>
              <a:t> (Азербайджан)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>
                <a:hlinkClick r:id="rId13" tooltip="Маца"/>
              </a:rPr>
              <a:t>Маца</a:t>
            </a:r>
            <a:r>
              <a:rPr lang="ru-RU" sz="2400" dirty="0"/>
              <a:t> (Израиль)</a:t>
            </a:r>
          </a:p>
          <a:p>
            <a:endParaRPr lang="ru-RU" sz="2400" dirty="0"/>
          </a:p>
        </p:txBody>
      </p:sp>
      <p:pic>
        <p:nvPicPr>
          <p:cNvPr id="5" name="Picture 2" descr="Каравай KAP1001 Караваи на заказ недорого, дешевые караваи г Москва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88501" y="2285992"/>
            <a:ext cx="3112655" cy="2357430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</p:pic>
      <p:pic>
        <p:nvPicPr>
          <p:cNvPr id="6" name="Picture 4" descr="Обзоры - Продукты - Бисквит - морские сухари или кондитерский хлеб? Интернет-магазин Arbuz.kz, Алматы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96609">
            <a:off x="5143504" y="4500570"/>
            <a:ext cx="2891492" cy="2024045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226196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>
                <a:hlinkClick r:id="rId2" tooltip="Пита"/>
              </a:rPr>
              <a:t>Пита</a:t>
            </a:r>
            <a:r>
              <a:rPr lang="ru-RU" sz="2800" dirty="0"/>
              <a:t> (Ближний Восток)</a:t>
            </a:r>
            <a:br>
              <a:rPr lang="ru-RU" sz="2800" dirty="0"/>
            </a:br>
            <a:r>
              <a:rPr lang="ru-RU" sz="2800" dirty="0" smtClean="0">
                <a:hlinkClick r:id="rId3" tooltip="Пицца"/>
              </a:rPr>
              <a:t>Пицца</a:t>
            </a:r>
            <a:r>
              <a:rPr lang="ru-RU" sz="2800" dirty="0"/>
              <a:t> (Италия)</a:t>
            </a:r>
            <a:br>
              <a:rPr lang="ru-RU" sz="2800" dirty="0"/>
            </a:br>
            <a:r>
              <a:rPr lang="ru-RU" sz="2800" dirty="0" err="1">
                <a:hlinkClick r:id="rId4" tooltip="Тортилья"/>
              </a:rPr>
              <a:t>Тортилья</a:t>
            </a:r>
            <a:r>
              <a:rPr lang="ru-RU" sz="2800" dirty="0"/>
              <a:t> (Мексика)</a:t>
            </a:r>
            <a:br>
              <a:rPr lang="ru-RU" sz="2800" dirty="0"/>
            </a:br>
            <a:r>
              <a:rPr lang="ru-RU" sz="2800" dirty="0" err="1">
                <a:hlinkClick r:id="rId5" tooltip="Фолар"/>
              </a:rPr>
              <a:t>Фолар</a:t>
            </a:r>
            <a:r>
              <a:rPr lang="ru-RU" sz="2800" dirty="0"/>
              <a:t> (Португалия)</a:t>
            </a:r>
            <a:br>
              <a:rPr lang="ru-RU" sz="2800" dirty="0"/>
            </a:br>
            <a:r>
              <a:rPr lang="ru-RU" sz="2800" dirty="0">
                <a:hlinkClick r:id="rId6" tooltip="Французский багет"/>
              </a:rPr>
              <a:t>Французский багет</a:t>
            </a:r>
            <a:r>
              <a:rPr lang="ru-RU" sz="2800" dirty="0"/>
              <a:t> (Франция)</a:t>
            </a:r>
            <a:br>
              <a:rPr lang="ru-RU" sz="2800" dirty="0"/>
            </a:br>
            <a:r>
              <a:rPr lang="ru-RU" sz="2800" dirty="0" err="1">
                <a:hlinkClick r:id="rId7" tooltip="Чапати"/>
              </a:rPr>
              <a:t>Чапати</a:t>
            </a:r>
            <a:r>
              <a:rPr lang="ru-RU" sz="2800" dirty="0"/>
              <a:t> (Индия)</a:t>
            </a:r>
            <a:br>
              <a:rPr lang="ru-RU" sz="2800" dirty="0"/>
            </a:br>
            <a:r>
              <a:rPr lang="ru-RU" sz="2800" dirty="0" err="1">
                <a:hlinkClick r:id="rId8" tooltip="Чиабатта"/>
              </a:rPr>
              <a:t>Чиабатта</a:t>
            </a:r>
            <a:r>
              <a:rPr lang="ru-RU" sz="2800" dirty="0"/>
              <a:t> (Италия)</a:t>
            </a:r>
            <a:br>
              <a:rPr lang="ru-RU" sz="2800" dirty="0"/>
            </a:br>
            <a:r>
              <a:rPr lang="ru-RU" sz="2800" dirty="0">
                <a:hlinkClick r:id="rId9" tooltip="Ржаной хлеб"/>
              </a:rPr>
              <a:t>Ржаной хлеб</a:t>
            </a:r>
            <a:r>
              <a:rPr lang="ru-RU" sz="2800" dirty="0"/>
              <a:t> (СНГ)</a:t>
            </a:r>
            <a:br>
              <a:rPr lang="ru-RU" sz="2800" dirty="0"/>
            </a:br>
            <a:r>
              <a:rPr lang="ru-RU" sz="2800" dirty="0">
                <a:hlinkClick r:id="rId10" tooltip="Вестфальский хлеб"/>
              </a:rPr>
              <a:t>Вестфальский хлеб</a:t>
            </a:r>
            <a:r>
              <a:rPr lang="ru-RU" sz="2800" dirty="0"/>
              <a:t> (Германия)</a:t>
            </a:r>
            <a:br>
              <a:rPr lang="ru-RU" sz="2800" dirty="0"/>
            </a:br>
            <a:r>
              <a:rPr lang="ru-RU" sz="2800" dirty="0" err="1">
                <a:hlinkClick r:id="rId11" tooltip="Матнакаш"/>
              </a:rPr>
              <a:t>Матнакаш</a:t>
            </a:r>
            <a:r>
              <a:rPr lang="ru-RU" sz="2800" dirty="0"/>
              <a:t> (Армения)</a:t>
            </a:r>
            <a:br>
              <a:rPr lang="ru-RU" sz="2800" dirty="0"/>
            </a:br>
            <a:r>
              <a:rPr lang="ru-RU" sz="2800" dirty="0" err="1">
                <a:hlinkClick r:id="rId12" tooltip="Шоти-пури (страница отсутствует)"/>
              </a:rPr>
              <a:t>Шоти-пури</a:t>
            </a:r>
            <a:r>
              <a:rPr lang="ru-RU" sz="2800" dirty="0"/>
              <a:t> (Грузия)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Picture 6" descr="Wallpapers - Pizza Pack (42 обои) &quot; Красивые картинки, Обои для рабочего стола, Картинки на рабочий стол, Красивые фото девушек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93555">
            <a:off x="5643570" y="428604"/>
            <a:ext cx="3129761" cy="26329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4" name="Picture 8" descr="Дневник веймар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39253">
            <a:off x="5857884" y="3857628"/>
            <a:ext cx="2917875" cy="2214578"/>
          </a:xfrm>
          <a:prstGeom prst="rect">
            <a:avLst/>
          </a:prstGeom>
          <a:noFill/>
          <a:ln w="63500">
            <a:solidFill>
              <a:srgbClr val="FFC000"/>
            </a:solidFill>
          </a:ln>
          <a:effectLst>
            <a:outerShdw blurRad="50800" sx="1000" sy="1000" algn="ctr" rotWithShape="0">
              <a:srgbClr val="000000">
                <a:alpha val="8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357950" cy="1785926"/>
          </a:xfrm>
        </p:spPr>
        <p:txBody>
          <a:bodyPr/>
          <a:lstStyle/>
          <a:p>
            <a:r>
              <a:rPr lang="ru-RU" dirty="0" smtClean="0"/>
              <a:t>Заповеди о хлебе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4857784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Хлебом - солью встречали на Руси дорогих гостей. Этим показывали свою почтенную покорность.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Хлеб вносят в дом на новоселье – «Не красна изба углами,  а красна пирогами».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 В день свадьбы молодых осыпают хлебными зернами, чтобы их жизнь была богатой.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Краюху материнского хлеба брали в дальнюю дорогу.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В колыбель к новорожденному обязательно клали краюшку хлеба, чтобы малыш рос здоровым и счастливым.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Самым большим грехом считается уронить хотя бы крошку хлеба, а еще большим – растоптать это крошку ногами.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Трудно достается хлеб человеку – легко хлеба не бывает. Очень часто хлеб защищали от врагов оружием. Не случайно на гербах многих городов винтовка соседствует с хлебом.</a:t>
            </a:r>
            <a:endParaRPr lang="ru-RU" sz="2400" dirty="0"/>
          </a:p>
        </p:txBody>
      </p:sp>
      <p:pic>
        <p:nvPicPr>
          <p:cNvPr id="27650" name="Picture 2" descr="Скидка 30% на мастер-класс &quot;Хлеб народов мира&quot; - лекция в Москве, 27 июля 2011, Вегетарианская школа &quot;Veggie School&quot; (проект 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902" y="172027"/>
            <a:ext cx="2214546" cy="162375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Пословицы о хлебе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8858280" cy="492922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dirty="0"/>
              <a:t>Хлеб батюшка, водица матушка.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/>
              <a:t>Хлеб всему голова.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/>
              <a:t>Без хлеба не работать, без вина не плясать.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/>
              <a:t>Не будет хлеба, не будет и обеда.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 smtClean="0"/>
              <a:t>Без хлеба куска везде тоска.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 smtClean="0"/>
              <a:t>Не хлебом единым жив человек.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 smtClean="0"/>
              <a:t>Снегу надует, хлебу прибудет.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 smtClean="0"/>
              <a:t>У кого хлеб родился, тот всегда веселится.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dirty="0" smtClean="0"/>
              <a:t>Не земля хлеб родит, а небо.</a:t>
            </a:r>
            <a:endParaRPr lang="ru-RU" sz="2800" dirty="0"/>
          </a:p>
        </p:txBody>
      </p:sp>
      <p:pic>
        <p:nvPicPr>
          <p:cNvPr id="28674" name="Picture 2" descr="1280x1024 корзина, булочки, молоко, хлеб, лук, кувшин, помидор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3071834" cy="2251079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271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Хлеб – всему голова</vt:lpstr>
      <vt:lpstr>     Хлеб - наше богатство</vt:lpstr>
      <vt:lpstr>      Хлеб - это мучные изделия</vt:lpstr>
      <vt:lpstr>    Хлеб – это колосья в поле</vt:lpstr>
      <vt:lpstr>История хлеба: считается, что хлеб из дрожжевого теста впервые появился в Египте в связи с местными благоприятными условиями для роста пшеницы, а для приготовления такого хлеба потребовалось вывести сорт пшеницы, обладающий двумя новыми свойствами. </vt:lpstr>
      <vt:lpstr>Типы хлеба</vt:lpstr>
      <vt:lpstr>Пита (Ближний Восток) Пицца (Италия) Тортилья (Мексика) Фолар (Португалия) Французский багет (Франция) Чапати (Индия) Чиабатта (Италия) Ржаной хлеб (СНГ) Вестфальский хлеб (Германия) Матнакаш (Армения) Шоти-пури (Грузия) </vt:lpstr>
      <vt:lpstr>Заповеди о хлебе</vt:lpstr>
      <vt:lpstr>Пословицы о хлебе</vt:lpstr>
      <vt:lpstr>Стихи про хлеб</vt:lpstr>
      <vt:lpstr>Эпитеты к слову хлеб</vt:lpstr>
      <vt:lpstr>Запомните правила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</dc:title>
  <dc:creator>Пользователь</dc:creator>
  <cp:lastModifiedBy>1</cp:lastModifiedBy>
  <cp:revision>20</cp:revision>
  <dcterms:created xsi:type="dcterms:W3CDTF">2015-03-24T13:58:38Z</dcterms:created>
  <dcterms:modified xsi:type="dcterms:W3CDTF">2020-01-15T18:53:54Z</dcterms:modified>
</cp:coreProperties>
</file>