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9" r:id="rId2"/>
    <p:sldId id="304" r:id="rId3"/>
    <p:sldId id="281" r:id="rId4"/>
    <p:sldId id="270" r:id="rId5"/>
    <p:sldId id="294" r:id="rId6"/>
    <p:sldId id="306" r:id="rId7"/>
    <p:sldId id="290" r:id="rId8"/>
    <p:sldId id="288" r:id="rId9"/>
    <p:sldId id="296" r:id="rId10"/>
    <p:sldId id="307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974" y="-4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88AC3-FDDE-4278-9CFA-D6522A6849AC}" type="datetimeFigureOut">
              <a:rPr lang="ru-RU" smtClean="0"/>
              <a:pPr/>
              <a:t>17.01.2020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01A94-B72C-4B50-AA06-E0F02147438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26819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88AC3-FDDE-4278-9CFA-D6522A6849AC}" type="datetimeFigureOut">
              <a:rPr lang="ru-RU" smtClean="0"/>
              <a:pPr/>
              <a:t>17.01.2020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01A94-B72C-4B50-AA06-E0F02147438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83626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88AC3-FDDE-4278-9CFA-D6522A6849AC}" type="datetimeFigureOut">
              <a:rPr lang="ru-RU" smtClean="0"/>
              <a:pPr/>
              <a:t>17.01.2020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01A94-B72C-4B50-AA06-E0F02147438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44507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88AC3-FDDE-4278-9CFA-D6522A6849AC}" type="datetimeFigureOut">
              <a:rPr lang="ru-RU" smtClean="0"/>
              <a:pPr/>
              <a:t>17.01.2020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01A94-B72C-4B50-AA06-E0F02147438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20197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88AC3-FDDE-4278-9CFA-D6522A6849AC}" type="datetimeFigureOut">
              <a:rPr lang="ru-RU" smtClean="0"/>
              <a:pPr/>
              <a:t>17.01.2020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01A94-B72C-4B50-AA06-E0F02147438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95979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88AC3-FDDE-4278-9CFA-D6522A6849AC}" type="datetimeFigureOut">
              <a:rPr lang="ru-RU" smtClean="0"/>
              <a:pPr/>
              <a:t>17.01.2020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01A94-B72C-4B50-AA06-E0F02147438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5949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88AC3-FDDE-4278-9CFA-D6522A6849AC}" type="datetimeFigureOut">
              <a:rPr lang="ru-RU" smtClean="0"/>
              <a:pPr/>
              <a:t>17.01.2020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01A94-B72C-4B50-AA06-E0F02147438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18540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88AC3-FDDE-4278-9CFA-D6522A6849AC}" type="datetimeFigureOut">
              <a:rPr lang="ru-RU" smtClean="0"/>
              <a:pPr/>
              <a:t>17.01.2020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01A94-B72C-4B50-AA06-E0F02147438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56781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88AC3-FDDE-4278-9CFA-D6522A6849AC}" type="datetimeFigureOut">
              <a:rPr lang="ru-RU" smtClean="0"/>
              <a:pPr/>
              <a:t>17.01.2020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01A94-B72C-4B50-AA06-E0F02147438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2118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88AC3-FDDE-4278-9CFA-D6522A6849AC}" type="datetimeFigureOut">
              <a:rPr lang="ru-RU" smtClean="0"/>
              <a:pPr/>
              <a:t>17.01.2020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01A94-B72C-4B50-AA06-E0F02147438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74990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88AC3-FDDE-4278-9CFA-D6522A6849AC}" type="datetimeFigureOut">
              <a:rPr lang="ru-RU" smtClean="0"/>
              <a:pPr/>
              <a:t>17.01.2020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01A94-B72C-4B50-AA06-E0F02147438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04897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788AC3-FDDE-4278-9CFA-D6522A6849AC}" type="datetimeFigureOut">
              <a:rPr lang="ru-RU" smtClean="0"/>
              <a:pPr/>
              <a:t>17.01.2020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D01A94-B72C-4B50-AA06-E0F02147438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90204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5821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Презентация </a:t>
            </a:r>
            <a:r>
              <a:rPr lang="ru-RU" smtClean="0"/>
              <a:t>для проведения               </a:t>
            </a:r>
            <a:r>
              <a:rPr lang="ru-RU" dirty="0" smtClean="0"/>
              <a:t>урока-игры «Как сохранить и укрепить своё здоровье?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3849291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Автор разработки:</a:t>
            </a:r>
          </a:p>
          <a:p>
            <a:pPr marL="0" indent="0">
              <a:buNone/>
            </a:pPr>
            <a:r>
              <a:rPr lang="ru-RU" dirty="0" err="1" smtClean="0"/>
              <a:t>Хомутникова</a:t>
            </a:r>
            <a:r>
              <a:rPr lang="ru-RU" dirty="0" smtClean="0"/>
              <a:t> Марина И</a:t>
            </a:r>
            <a:r>
              <a:rPr lang="ru-RU" dirty="0" smtClean="0"/>
              <a:t>вановна</a:t>
            </a:r>
          </a:p>
          <a:p>
            <a:pPr marL="0" indent="0">
              <a:buNone/>
            </a:pPr>
            <a:r>
              <a:rPr lang="ru-RU" dirty="0" smtClean="0"/>
              <a:t> учитель биологии и географии</a:t>
            </a:r>
          </a:p>
          <a:p>
            <a:pPr marL="0" indent="0">
              <a:buNone/>
            </a:pPr>
            <a:r>
              <a:rPr lang="ru-RU" dirty="0" smtClean="0"/>
              <a:t> МБОУ «УСШ» Ленского района Архангельской области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6000" b="1" u="sng" dirty="0" smtClean="0">
                <a:solidFill>
                  <a:srgbClr val="C00000"/>
                </a:solidFill>
              </a:rPr>
              <a:t>Раунд 4 </a:t>
            </a:r>
          </a:p>
          <a:p>
            <a:pPr algn="ctr">
              <a:buNone/>
            </a:pPr>
            <a:r>
              <a:rPr lang="ru-RU" sz="6000" b="1" dirty="0" smtClean="0">
                <a:solidFill>
                  <a:srgbClr val="C00000"/>
                </a:solidFill>
              </a:rPr>
              <a:t>«Добрые отношения» </a:t>
            </a:r>
            <a:endParaRPr lang="ru-RU" sz="6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Picture 2" descr="https://wikiway.com/upload/iblock/795/bogi-olimpa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117" t="10213" r="46540" b="86478"/>
          <a:stretch>
            <a:fillRect/>
          </a:stretch>
        </p:blipFill>
        <p:spPr bwMode="auto">
          <a:xfrm>
            <a:off x="142844" y="0"/>
            <a:ext cx="8858312" cy="6572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08720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Боги на Олимпе</a:t>
            </a:r>
            <a:endParaRPr lang="ru-RU" dirty="0">
              <a:solidFill>
                <a:srgbClr val="C00000"/>
              </a:solidFill>
            </a:endParaRPr>
          </a:p>
        </p:txBody>
      </p:sp>
      <p:pic>
        <p:nvPicPr>
          <p:cNvPr id="7170" name="Picture 2" descr="https://wikiway.com/upload/iblock/795/bogi-olimpa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764704"/>
            <a:ext cx="7416824" cy="5518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79512" y="6381328"/>
            <a:ext cx="119233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https://perstni.com</a:t>
            </a:r>
            <a:endParaRPr lang="ru-RU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6697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7404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/>
          <a:lstStyle/>
          <a:p>
            <a:pPr marL="0" indent="0" algn="ctr">
              <a:buNone/>
            </a:pPr>
            <a:r>
              <a:rPr lang="ru-RU" sz="8000" dirty="0" smtClean="0">
                <a:solidFill>
                  <a:srgbClr val="C00000"/>
                </a:solidFill>
              </a:rPr>
              <a:t>«Как сохранить и укрепить своё здоровье?»</a:t>
            </a:r>
          </a:p>
          <a:p>
            <a:pPr marL="0" indent="0" algn="ctr">
              <a:buNone/>
            </a:pPr>
            <a:endParaRPr lang="ru-RU" sz="8000" b="1" dirty="0" smtClean="0">
              <a:solidFill>
                <a:srgbClr val="002060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15504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6600" b="1" dirty="0" smtClean="0">
                <a:solidFill>
                  <a:srgbClr val="C00000"/>
                </a:solidFill>
              </a:rPr>
              <a:t>Цель</a:t>
            </a:r>
            <a:r>
              <a:rPr lang="ru-RU" sz="4500" b="1" dirty="0" smtClean="0">
                <a:solidFill>
                  <a:srgbClr val="C00000"/>
                </a:solidFill>
              </a:rPr>
              <a:t>  </a:t>
            </a:r>
            <a:endParaRPr lang="ru-RU" sz="4500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5400" dirty="0" smtClean="0"/>
              <a:t>Повторить способы сохранения и укрепления здоровья</a:t>
            </a:r>
            <a:endParaRPr lang="ru-RU" sz="5400" dirty="0"/>
          </a:p>
        </p:txBody>
      </p:sp>
    </p:spTree>
    <p:extLst>
      <p:ext uri="{BB962C8B-B14F-4D97-AF65-F5344CB8AC3E}">
        <p14:creationId xmlns:p14="http://schemas.microsoft.com/office/powerpoint/2010/main" val="2297983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568952" cy="1239526"/>
          </a:xfrm>
        </p:spPr>
        <p:txBody>
          <a:bodyPr>
            <a:noAutofit/>
          </a:bodyPr>
          <a:lstStyle/>
          <a:p>
            <a:r>
              <a:rPr lang="ru-RU" sz="4000" b="1" u="sng" dirty="0" smtClean="0">
                <a:solidFill>
                  <a:srgbClr val="C00000"/>
                </a:solidFill>
              </a:rPr>
              <a:t>Раунд 1                                                       </a:t>
            </a:r>
            <a:r>
              <a:rPr lang="ru-RU" sz="5400" b="1" dirty="0" smtClean="0">
                <a:solidFill>
                  <a:srgbClr val="C00000"/>
                </a:solidFill>
              </a:rPr>
              <a:t>«Режим дня»</a:t>
            </a:r>
            <a:endParaRPr lang="ru-RU" sz="5400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768865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4400" u="sng" dirty="0" smtClean="0"/>
              <a:t>Конверт №1</a:t>
            </a:r>
          </a:p>
          <a:p>
            <a:pPr>
              <a:buNone/>
            </a:pPr>
            <a:r>
              <a:rPr lang="ru-RU" sz="4400" dirty="0" smtClean="0"/>
              <a:t>  В нём содержаться верные и неверные утверждения по режиму дня. Выберите верные и наклейте на чистый лист бумаги. Результаты работы разместите на доске 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2024224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85728"/>
            <a:ext cx="9144000" cy="1214446"/>
          </a:xfrm>
        </p:spPr>
        <p:txBody>
          <a:bodyPr>
            <a:noAutofit/>
          </a:bodyPr>
          <a:lstStyle/>
          <a:p>
            <a:r>
              <a:rPr lang="ru-RU" sz="4000" b="1" u="sng" dirty="0" smtClean="0">
                <a:solidFill>
                  <a:srgbClr val="C00000"/>
                </a:solidFill>
              </a:rPr>
              <a:t>Раунд 2 </a:t>
            </a:r>
            <a:r>
              <a:rPr lang="ru-RU" sz="5400" b="1" dirty="0" smtClean="0">
                <a:solidFill>
                  <a:srgbClr val="C00000"/>
                </a:solidFill>
              </a:rPr>
              <a:t>                                             «Сказочная страна»</a:t>
            </a:r>
            <a:endParaRPr lang="ru-RU" sz="5400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43050"/>
            <a:ext cx="8229600" cy="485778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4200" u="sng" dirty="0" smtClean="0"/>
              <a:t>Конверт №2                                     </a:t>
            </a:r>
            <a:r>
              <a:rPr lang="ru-RU" sz="4200" dirty="0" smtClean="0"/>
              <a:t>Выберите из множества предложенных продуктов питания, те продукты, о которых идёт речь в сказках. Разместите на доске рисунок из сказки и продукт, о котором в ней говорится </a:t>
            </a:r>
            <a:endParaRPr lang="ru-RU" sz="4200" dirty="0"/>
          </a:p>
        </p:txBody>
      </p:sp>
    </p:spTree>
    <p:extLst>
      <p:ext uri="{BB962C8B-B14F-4D97-AF65-F5344CB8AC3E}">
        <p14:creationId xmlns:p14="http://schemas.microsoft.com/office/powerpoint/2010/main" val="750390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001156" cy="1011222"/>
          </a:xfrm>
        </p:spPr>
        <p:txBody>
          <a:bodyPr>
            <a:noAutofit/>
          </a:bodyPr>
          <a:lstStyle/>
          <a:p>
            <a:r>
              <a:rPr lang="ru-RU" sz="4800" b="1" dirty="0" smtClean="0">
                <a:solidFill>
                  <a:srgbClr val="C00000"/>
                </a:solidFill>
              </a:rPr>
              <a:t>Рекомендации по питанию от «Сказочной страны»</a:t>
            </a:r>
            <a:endParaRPr lang="ru-RU" sz="4800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21497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4400" b="1" dirty="0" smtClean="0"/>
              <a:t>- По утрам есть кашу</a:t>
            </a:r>
          </a:p>
          <a:p>
            <a:pPr marL="0" indent="0">
              <a:buNone/>
            </a:pPr>
            <a:r>
              <a:rPr lang="ru-RU" sz="4400" b="1" dirty="0" smtClean="0"/>
              <a:t> - Ежедневно пить молоко или есть   молочные продукты</a:t>
            </a:r>
          </a:p>
          <a:p>
            <a:pPr marL="0" indent="0">
              <a:buNone/>
            </a:pPr>
            <a:r>
              <a:rPr lang="ru-RU" sz="4400" b="1" dirty="0" smtClean="0">
                <a:solidFill>
                  <a:srgbClr val="0070C0"/>
                </a:solidFill>
              </a:rPr>
              <a:t> </a:t>
            </a:r>
            <a:r>
              <a:rPr lang="ru-RU" sz="4400" b="1" dirty="0" smtClean="0"/>
              <a:t>-</a:t>
            </a:r>
            <a:r>
              <a:rPr lang="ru-RU" sz="4400" b="1" dirty="0" smtClean="0">
                <a:solidFill>
                  <a:srgbClr val="0070C0"/>
                </a:solidFill>
              </a:rPr>
              <a:t> </a:t>
            </a:r>
            <a:r>
              <a:rPr lang="ru-RU" sz="4400" b="1" dirty="0" smtClean="0"/>
              <a:t>Ржаной (чёрный) хлеб предпочесть белому</a:t>
            </a:r>
          </a:p>
          <a:p>
            <a:pPr marL="0" indent="0">
              <a:buNone/>
            </a:pPr>
            <a:r>
              <a:rPr lang="ru-RU" sz="4400" b="1" dirty="0" smtClean="0"/>
              <a:t>- Не забывать про куриные яйца, северные овощи, ягоды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67994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8929718" cy="1154098"/>
          </a:xfrm>
        </p:spPr>
        <p:txBody>
          <a:bodyPr>
            <a:normAutofit fontScale="90000"/>
          </a:bodyPr>
          <a:lstStyle/>
          <a:p>
            <a:r>
              <a:rPr lang="ru-RU" sz="4000" b="1" u="sng" dirty="0" smtClean="0">
                <a:solidFill>
                  <a:srgbClr val="C00000"/>
                </a:solidFill>
              </a:rPr>
              <a:t>Раунд 3                                                            </a:t>
            </a:r>
            <a:r>
              <a:rPr lang="ru-RU" sz="5400" b="1" dirty="0" smtClean="0">
                <a:solidFill>
                  <a:srgbClr val="C00000"/>
                </a:solidFill>
              </a:rPr>
              <a:t>«Игровой»                             </a:t>
            </a:r>
            <a:endParaRPr lang="ru-RU" sz="5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71472" y="1500174"/>
            <a:ext cx="8229600" cy="4525963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sz="4400" u="sng" dirty="0" smtClean="0"/>
              <a:t>Конверт №3</a:t>
            </a:r>
          </a:p>
          <a:p>
            <a:pPr>
              <a:buNone/>
            </a:pPr>
            <a:r>
              <a:rPr lang="ru-RU" sz="4400" dirty="0" smtClean="0"/>
              <a:t>   Распределите игры на две группы:</a:t>
            </a:r>
          </a:p>
          <a:p>
            <a:pPr>
              <a:buNone/>
            </a:pPr>
            <a:r>
              <a:rPr lang="ru-RU" sz="4400" u="sng" dirty="0" smtClean="0"/>
              <a:t>Первая группа. </a:t>
            </a:r>
            <a:r>
              <a:rPr lang="ru-RU" sz="4400" dirty="0" smtClean="0"/>
              <a:t>Игры, тренирующие сердце,  лёгкие, укрепляющие кости и мышцы</a:t>
            </a:r>
          </a:p>
          <a:p>
            <a:pPr>
              <a:buNone/>
            </a:pPr>
            <a:r>
              <a:rPr lang="ru-RU" sz="4400" u="sng" dirty="0" smtClean="0"/>
              <a:t>Вторая группа. </a:t>
            </a:r>
            <a:r>
              <a:rPr lang="ru-RU" sz="4400" dirty="0" smtClean="0"/>
              <a:t>Игры, развивающие интеллектуальные способности человека.</a:t>
            </a:r>
          </a:p>
          <a:p>
            <a:pPr>
              <a:buNone/>
            </a:pPr>
            <a:r>
              <a:rPr lang="ru-RU" sz="4400" dirty="0" smtClean="0"/>
              <a:t> 2. Подумайте над их названиями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32929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2786</TotalTime>
  <Words>222</Words>
  <Application>Microsoft Office PowerPoint</Application>
  <PresentationFormat>Экран (4:3)</PresentationFormat>
  <Paragraphs>28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Презентация для проведения               урока-игры «Как сохранить и укрепить своё здоровье?</vt:lpstr>
      <vt:lpstr>Презентация PowerPoint</vt:lpstr>
      <vt:lpstr>Боги на Олимпе</vt:lpstr>
      <vt:lpstr>Презентация PowerPoint</vt:lpstr>
      <vt:lpstr>Цель  </vt:lpstr>
      <vt:lpstr>Раунд 1                                                       «Режим дня»</vt:lpstr>
      <vt:lpstr>Раунд 2                                              «Сказочная страна»</vt:lpstr>
      <vt:lpstr>Рекомендации по питанию от «Сказочной страны»</vt:lpstr>
      <vt:lpstr>Раунд 3                                                            «Игровой»                             </vt:lpstr>
      <vt:lpstr>Презентация PowerPoint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иван</dc:creator>
  <cp:lastModifiedBy>DOM</cp:lastModifiedBy>
  <cp:revision>136</cp:revision>
  <dcterms:created xsi:type="dcterms:W3CDTF">2017-11-26T17:54:16Z</dcterms:created>
  <dcterms:modified xsi:type="dcterms:W3CDTF">2020-01-17T20:00:19Z</dcterms:modified>
</cp:coreProperties>
</file>