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62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ru-RU" b="1" dirty="0" smtClean="0"/>
              <a:t>ОПЫТНО-ЭКСПЕРИМЕНТАЛЬНАЯ </a:t>
            </a:r>
            <a:br>
              <a:rPr lang="ru-RU" b="1" dirty="0" smtClean="0"/>
            </a:br>
            <a:r>
              <a:rPr lang="ru-RU" b="1" dirty="0" smtClean="0"/>
              <a:t>ДЕЯТЕЛЬНОСТЬ в ДОУ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1038" cy="6286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«Надуваем шарик с помощью соды и       лимонной кислоты».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>-познакомить детей со свойствами пищевых продуктов(соды и лимонной кислоты);</a:t>
            </a:r>
            <a:br>
              <a:rPr lang="ru-RU" dirty="0" smtClean="0"/>
            </a:br>
            <a:r>
              <a:rPr lang="ru-RU" dirty="0" smtClean="0"/>
              <a:t>-научить детей надувать шарик углекислым газом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70531_100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85728"/>
            <a:ext cx="3333773" cy="2500330"/>
          </a:xfrm>
          <a:prstGeom prst="rect">
            <a:avLst/>
          </a:prstGeom>
        </p:spPr>
      </p:pic>
      <p:pic>
        <p:nvPicPr>
          <p:cNvPr id="5" name="Рисунок 4" descr="20170531_100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857626"/>
            <a:ext cx="4000497" cy="3000373"/>
          </a:xfrm>
          <a:prstGeom prst="rect">
            <a:avLst/>
          </a:prstGeom>
        </p:spPr>
      </p:pic>
      <p:pic>
        <p:nvPicPr>
          <p:cNvPr id="6" name="Рисунок 5" descr="20170531_1007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2357430"/>
            <a:ext cx="3333741" cy="2500306"/>
          </a:xfrm>
          <a:prstGeom prst="rect">
            <a:avLst/>
          </a:prstGeom>
        </p:spPr>
      </p:pic>
      <p:pic>
        <p:nvPicPr>
          <p:cNvPr id="7" name="Рисунок 6" descr="20170531_1007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5" y="4000504"/>
            <a:ext cx="3809995" cy="2857496"/>
          </a:xfrm>
          <a:prstGeom prst="rect">
            <a:avLst/>
          </a:prstGeom>
        </p:spPr>
      </p:pic>
      <p:pic>
        <p:nvPicPr>
          <p:cNvPr id="8" name="Рисунок 7" descr="20170531_1125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14290"/>
            <a:ext cx="342902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Результат:</a:t>
            </a:r>
            <a:br>
              <a:rPr lang="ru-RU" sz="2400" dirty="0" smtClean="0"/>
            </a:br>
            <a:r>
              <a:rPr lang="ru-RU" sz="2400" dirty="0" smtClean="0"/>
              <a:t>Дети научились надувать воздушный шар при помощи соды, воды и лимонной кислоты (лимона)</a:t>
            </a:r>
            <a:endParaRPr lang="ru-RU" sz="2400" dirty="0"/>
          </a:p>
        </p:txBody>
      </p:sp>
      <p:pic>
        <p:nvPicPr>
          <p:cNvPr id="3" name="Рисунок 2" descr="20170531_100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714488"/>
            <a:ext cx="6858016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«Бегающая вода»</a:t>
            </a:r>
            <a:br>
              <a:rPr lang="ru-RU" dirty="0" smtClean="0"/>
            </a:br>
            <a:r>
              <a:rPr lang="ru-RU" dirty="0" smtClean="0"/>
              <a:t>Цели: Показать как бумага(салфетка) впитывает воду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34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170531_101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21" cy="2286016"/>
          </a:xfrm>
          <a:prstGeom prst="rect">
            <a:avLst/>
          </a:prstGeom>
        </p:spPr>
      </p:pic>
      <p:pic>
        <p:nvPicPr>
          <p:cNvPr id="5" name="Рисунок 4" descr="20170531_101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78" y="0"/>
            <a:ext cx="2143122" cy="2571768"/>
          </a:xfrm>
          <a:prstGeom prst="rect">
            <a:avLst/>
          </a:prstGeom>
        </p:spPr>
      </p:pic>
      <p:pic>
        <p:nvPicPr>
          <p:cNvPr id="6" name="Рисунок 5" descr="20170531_101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4686"/>
            <a:ext cx="2732486" cy="3643314"/>
          </a:xfrm>
          <a:prstGeom prst="rect">
            <a:avLst/>
          </a:prstGeom>
        </p:spPr>
      </p:pic>
      <p:pic>
        <p:nvPicPr>
          <p:cNvPr id="8" name="Рисунок 7" descr="20170531_101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5093" y="3286125"/>
            <a:ext cx="2678907" cy="3571876"/>
          </a:xfrm>
          <a:prstGeom prst="rect">
            <a:avLst/>
          </a:prstGeom>
        </p:spPr>
      </p:pic>
      <p:pic>
        <p:nvPicPr>
          <p:cNvPr id="9" name="Рисунок 8" descr="20170531_1017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1857364"/>
            <a:ext cx="3809993" cy="2857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26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Опыт иллюстрирует капиллярный эффект, показывает, как происходит впитывание жидкости твердым телом(салфеткой). Вода легко  находит себе пути для движения вверх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</Words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ОПЫТНО-ЭКСПЕРИМЕНТАЛЬНАЯ  ДЕЯТЕЛЬНОСТЬ в ДОУ  </vt:lpstr>
      <vt:lpstr>«Надуваем шарик с помощью соды и       лимонной кислоты».  Цель: -познакомить детей со свойствами пищевых продуктов(соды и лимонной кислоты); -научить детей надувать шарик углекислым газом  </vt:lpstr>
      <vt:lpstr>Слайд 3</vt:lpstr>
      <vt:lpstr>Результат: Дети научились надувать воздушный шар при помощи соды, воды и лимонной кислоты (лимона)</vt:lpstr>
      <vt:lpstr>          «Бегающая вода» Цели: Показать как бумага(салфетка) впитывает воду     </vt:lpstr>
      <vt:lpstr>Слайд 6</vt:lpstr>
      <vt:lpstr>         Опыт иллюстрирует капиллярный эффект, показывает, как происходит впитывание жидкости твердым телом(салфеткой). Вода легко  находит себе пути для движения вверх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888</cp:lastModifiedBy>
  <cp:revision>16</cp:revision>
  <dcterms:created xsi:type="dcterms:W3CDTF">2017-05-31T05:29:30Z</dcterms:created>
  <dcterms:modified xsi:type="dcterms:W3CDTF">2020-01-19T18:24:15Z</dcterms:modified>
</cp:coreProperties>
</file>