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3" r:id="rId4"/>
    <p:sldId id="262" r:id="rId5"/>
    <p:sldId id="261" r:id="rId6"/>
    <p:sldId id="264" r:id="rId7"/>
    <p:sldId id="266" r:id="rId8"/>
    <p:sldId id="265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DC7E"/>
    <a:srgbClr val="66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D6D4D-E37F-4E90-8D80-2471F03CCA53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71903-969D-4E52-B935-9E38FC4B6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etwallpapers.com/wallpaper/full/c/4/3/999790-popular-pastel-colors-background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itd1.mycdn.me/image?id=869080500559&amp;t=20&amp;plc=WEB&amp;tkn=*bq2eoeNLaKtDN1KApRoSaG3CjGw"/>
          <p:cNvPicPr>
            <a:picLocks noChangeAspect="1" noChangeArrowheads="1"/>
          </p:cNvPicPr>
          <p:nvPr/>
        </p:nvPicPr>
        <p:blipFill>
          <a:blip r:embed="rId3"/>
          <a:srcRect t="12444" b="19678"/>
          <a:stretch>
            <a:fillRect/>
          </a:stretch>
        </p:blipFill>
        <p:spPr bwMode="auto">
          <a:xfrm>
            <a:off x="214282" y="1000108"/>
            <a:ext cx="8755176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etwallpapers.com/wallpaper/full/c/4/3/999790-popular-pastel-colors-background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ds04.infourok.ru/uploads/ex/0070/000a87bf-2bd5f6a0/1/hello_html_m79bbf6f4.jpg"/>
          <p:cNvPicPr>
            <a:picLocks noChangeAspect="1" noChangeArrowheads="1"/>
          </p:cNvPicPr>
          <p:nvPr/>
        </p:nvPicPr>
        <p:blipFill>
          <a:blip r:embed="rId3" cstate="print"/>
          <a:srcRect b="13151"/>
          <a:stretch>
            <a:fillRect/>
          </a:stretch>
        </p:blipFill>
        <p:spPr bwMode="auto">
          <a:xfrm flipH="1">
            <a:off x="214282" y="1131870"/>
            <a:ext cx="4500594" cy="52006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000628" y="285728"/>
            <a:ext cx="3966149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Агния Львовна </a:t>
            </a:r>
          </a:p>
          <a:p>
            <a:pPr algn="ctr"/>
            <a:r>
              <a:rPr lang="ru-RU" sz="5400" b="1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Барто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 descr="http://s-p-profi.ru/_pu/0/8090505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4643446"/>
            <a:ext cx="1857388" cy="2087240"/>
          </a:xfrm>
          <a:prstGeom prst="rect">
            <a:avLst/>
          </a:prstGeom>
          <a:noFill/>
        </p:spPr>
      </p:pic>
      <p:pic>
        <p:nvPicPr>
          <p:cNvPr id="19462" name="Picture 6" descr="http://antique.newbookshop.ru/pict/10164552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234111">
            <a:off x="7006956" y="1927702"/>
            <a:ext cx="1643074" cy="2366027"/>
          </a:xfrm>
          <a:prstGeom prst="rect">
            <a:avLst/>
          </a:prstGeom>
          <a:noFill/>
        </p:spPr>
      </p:pic>
      <p:pic>
        <p:nvPicPr>
          <p:cNvPr id="19460" name="Picture 4" descr="https://3d-toy.ru/upload/iblock/998/998340c5787f97b2964ac88b772ca7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32703">
            <a:off x="5206682" y="2978958"/>
            <a:ext cx="1857388" cy="245887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etwallpapers.com/wallpaper/full/c/4/3/999790-popular-pastel-colors-background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s-p-profi.ru/_pu/0/80905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643446"/>
            <a:ext cx="1857388" cy="2087240"/>
          </a:xfrm>
          <a:prstGeom prst="rect">
            <a:avLst/>
          </a:prstGeom>
          <a:noFill/>
        </p:spPr>
      </p:pic>
      <p:pic>
        <p:nvPicPr>
          <p:cNvPr id="16386" name="Picture 2" descr="http://kids.azovlib.ru/images/%D0%9F%D0%B8%D1%81%D0%B0%D1%82%D0%B5%D0%BB%D0%B8/%D0%A7%D1%83%D0%BA%D0%BE%D0%B2%D1%81%D0%BA%D0%B8%D0%B9/%D0%A7%D1%83%D0%BA%D0%BE%D0%B2%D1%81%D0%BA%D0%B8%D0%B9%203.jpg"/>
          <p:cNvPicPr>
            <a:picLocks noChangeAspect="1" noChangeArrowheads="1"/>
          </p:cNvPicPr>
          <p:nvPr/>
        </p:nvPicPr>
        <p:blipFill>
          <a:blip r:embed="rId4">
            <a:lum bright="-10000" contrast="-10000"/>
          </a:blip>
          <a:srcRect b="3351"/>
          <a:stretch>
            <a:fillRect/>
          </a:stretch>
        </p:blipFill>
        <p:spPr bwMode="auto">
          <a:xfrm>
            <a:off x="214282" y="857232"/>
            <a:ext cx="4714908" cy="54884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AFDC7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000628" y="285728"/>
            <a:ext cx="3954801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Корней  Иванович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Чуковский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392" name="Picture 8" descr="http://alisatoys22.ru/img/products/0010016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714488"/>
            <a:ext cx="1785950" cy="2344632"/>
          </a:xfrm>
          <a:prstGeom prst="rect">
            <a:avLst/>
          </a:prstGeom>
          <a:noFill/>
        </p:spPr>
      </p:pic>
      <p:pic>
        <p:nvPicPr>
          <p:cNvPr id="16394" name="Picture 10" descr="https://yard.kraslib.ru/img/vv/top/chukovskiy_kradennoye_solnts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1637082"/>
            <a:ext cx="1785950" cy="2506298"/>
          </a:xfrm>
          <a:prstGeom prst="rect">
            <a:avLst/>
          </a:prstGeom>
          <a:noFill/>
        </p:spPr>
      </p:pic>
      <p:pic>
        <p:nvPicPr>
          <p:cNvPr id="16396" name="Picture 12" descr="https://knygy.com.ua/pix/23/d9/ea/23d9eabc1f90e890adb92ca3f0cff46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4" y="4214818"/>
            <a:ext cx="1666478" cy="2428892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etwallpapers.com/wallpaper/full/c/4/3/999790-popular-pastel-colors-background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s-p-profi.ru/_pu/0/80905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643446"/>
            <a:ext cx="1857388" cy="2087240"/>
          </a:xfrm>
          <a:prstGeom prst="rect">
            <a:avLst/>
          </a:prstGeom>
          <a:noFill/>
        </p:spPr>
      </p:pic>
      <p:pic>
        <p:nvPicPr>
          <p:cNvPr id="17410" name="Picture 2" descr="http://itd1.mycdn.me/image?id=870422351971&amp;t=20&amp;plc=WEB&amp;tkn=*CpjSPA5Ghac6DCOioNij_cmyZ4A"/>
          <p:cNvPicPr>
            <a:picLocks noChangeAspect="1" noChangeArrowheads="1"/>
          </p:cNvPicPr>
          <p:nvPr/>
        </p:nvPicPr>
        <p:blipFill>
          <a:blip r:embed="rId4"/>
          <a:srcRect b="13322"/>
          <a:stretch>
            <a:fillRect/>
          </a:stretch>
        </p:blipFill>
        <p:spPr bwMode="auto">
          <a:xfrm>
            <a:off x="142844" y="949034"/>
            <a:ext cx="4429156" cy="54803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97187" y="357166"/>
            <a:ext cx="4746813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Борис  Владимирович </a:t>
            </a:r>
          </a:p>
          <a:p>
            <a:pPr algn="ctr"/>
            <a:r>
              <a:rPr lang="ru-RU" sz="5400" b="1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Заходер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412" name="Picture 4" descr="http://lillu.ru/wa-data/public/shop/products/17/22/32217/images/77115/77115.970.jpg"/>
          <p:cNvPicPr>
            <a:picLocks noChangeAspect="1" noChangeArrowheads="1"/>
          </p:cNvPicPr>
          <p:nvPr/>
        </p:nvPicPr>
        <p:blipFill>
          <a:blip r:embed="rId5" cstate="print"/>
          <a:srcRect l="17646" r="17405"/>
          <a:stretch>
            <a:fillRect/>
          </a:stretch>
        </p:blipFill>
        <p:spPr bwMode="auto">
          <a:xfrm rot="20821934">
            <a:off x="4754858" y="2772081"/>
            <a:ext cx="2143140" cy="3146684"/>
          </a:xfrm>
          <a:prstGeom prst="rect">
            <a:avLst/>
          </a:prstGeom>
          <a:noFill/>
        </p:spPr>
      </p:pic>
      <p:pic>
        <p:nvPicPr>
          <p:cNvPr id="17414" name="Picture 6" descr="https://4junior.ru/image/cache/data/rosmen/05227-2-750x750.jpg"/>
          <p:cNvPicPr>
            <a:picLocks noChangeAspect="1" noChangeArrowheads="1"/>
          </p:cNvPicPr>
          <p:nvPr/>
        </p:nvPicPr>
        <p:blipFill>
          <a:blip r:embed="rId6"/>
          <a:srcRect l="14822" t="1999" r="19178" b="3000"/>
          <a:stretch>
            <a:fillRect/>
          </a:stretch>
        </p:blipFill>
        <p:spPr bwMode="auto">
          <a:xfrm rot="705311">
            <a:off x="7138908" y="1990864"/>
            <a:ext cx="1538549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etwallpapers.com/wallpaper/full/c/4/3/999790-popular-pastel-colors-background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4" name="Picture 2" descr="http://iknigi.net/books_files/online_html/71509/i_00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816" t="17834" r="11184" b="13800"/>
          <a:stretch>
            <a:fillRect/>
          </a:stretch>
        </p:blipFill>
        <p:spPr bwMode="auto">
          <a:xfrm>
            <a:off x="1928794" y="2428868"/>
            <a:ext cx="2360560" cy="1428760"/>
          </a:xfrm>
          <a:prstGeom prst="rect">
            <a:avLst/>
          </a:prstGeom>
          <a:noFill/>
        </p:spPr>
      </p:pic>
      <p:pic>
        <p:nvPicPr>
          <p:cNvPr id="18436" name="Picture 4" descr="https://img1.liveinternet.ru/images/attach/c/11/114/24/114024485_5663931_7.png"/>
          <p:cNvPicPr>
            <a:picLocks noChangeAspect="1" noChangeArrowheads="1"/>
          </p:cNvPicPr>
          <p:nvPr/>
        </p:nvPicPr>
        <p:blipFill>
          <a:blip r:embed="rId4"/>
          <a:srcRect r="10858" b="5292"/>
          <a:stretch>
            <a:fillRect/>
          </a:stretch>
        </p:blipFill>
        <p:spPr bwMode="auto">
          <a:xfrm>
            <a:off x="0" y="3601979"/>
            <a:ext cx="2810386" cy="3256021"/>
          </a:xfrm>
          <a:prstGeom prst="rect">
            <a:avLst/>
          </a:prstGeom>
          <a:noFill/>
        </p:spPr>
      </p:pic>
      <p:pic>
        <p:nvPicPr>
          <p:cNvPr id="18438" name="Picture 6" descr="http://artdosug.ru/wp-content/uploads/2008/11/c_s9116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14290"/>
            <a:ext cx="2357454" cy="1860884"/>
          </a:xfrm>
          <a:prstGeom prst="rect">
            <a:avLst/>
          </a:prstGeom>
          <a:noFill/>
        </p:spPr>
      </p:pic>
      <p:pic>
        <p:nvPicPr>
          <p:cNvPr id="18440" name="Picture 8" descr="https://png.pngtree.com/element_origin_min_pic/16/11/03/ebd303d1ded8353685b3db30e73ee8d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14290"/>
            <a:ext cx="2357454" cy="1817053"/>
          </a:xfrm>
          <a:prstGeom prst="rect">
            <a:avLst/>
          </a:prstGeom>
          <a:noFill/>
        </p:spPr>
      </p:pic>
      <p:pic>
        <p:nvPicPr>
          <p:cNvPr id="18442" name="Picture 10" descr="https://taylorsfbc.org/wp-content/uploads/2013/12/Spirffy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60691" y="4214818"/>
            <a:ext cx="2183309" cy="2386797"/>
          </a:xfrm>
          <a:prstGeom prst="rect">
            <a:avLst/>
          </a:prstGeom>
          <a:noFill/>
        </p:spPr>
      </p:pic>
      <p:pic>
        <p:nvPicPr>
          <p:cNvPr id="18444" name="Picture 12" descr="https://st2.depositphotos.com/1967477/8814/v/950/depositphotos_88149746-stock-illustration-cartoon-tiger-jumping-through-ring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3991412"/>
            <a:ext cx="3643338" cy="2672018"/>
          </a:xfrm>
          <a:prstGeom prst="rect">
            <a:avLst/>
          </a:prstGeom>
          <a:noFill/>
        </p:spPr>
      </p:pic>
      <p:pic>
        <p:nvPicPr>
          <p:cNvPr id="18446" name="Picture 14" descr="https://mtdata.ru/u28/photoCBDC/20614806008-0/original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214290"/>
            <a:ext cx="1414885" cy="2143164"/>
          </a:xfrm>
          <a:prstGeom prst="rect">
            <a:avLst/>
          </a:prstGeom>
          <a:noFill/>
        </p:spPr>
      </p:pic>
      <p:pic>
        <p:nvPicPr>
          <p:cNvPr id="18448" name="Picture 16" descr="https://detkisemya.ru/wp-content/uploads/2018/05/%D0%B0%D0%BD%D0%B8%D0%BC%D0%B5-%D0%BD%D0%B0-%D0%B4%D0%B5%D0%BD%D1%8C-%D0%BC%D0%B5%D0%B4%D0%B8%D1%86%D0%B8%D0%BD%D1%81%D0%BA%D0%BE%D0%B3%D0%BE-%D1%80%D0%B0%D0%B1%D0%BE%D1%82%D0%BD%D0%B8%D0%BA%D0%B0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142852"/>
            <a:ext cx="2286016" cy="2286016"/>
          </a:xfrm>
          <a:prstGeom prst="rect">
            <a:avLst/>
          </a:prstGeom>
          <a:noFill/>
        </p:spPr>
      </p:pic>
      <p:pic>
        <p:nvPicPr>
          <p:cNvPr id="18452" name="Picture 20" descr="http://apideliverycity.ru/assets/photos/2018/05/11/item_3063042_1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071678"/>
            <a:ext cx="2928958" cy="2196719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etwallpapers.com/wallpaper/full/c/4/3/999790-popular-pastel-colors-background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s-p-profi.ru/_pu/0/80905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643446"/>
            <a:ext cx="1857388" cy="2087240"/>
          </a:xfrm>
          <a:prstGeom prst="rect">
            <a:avLst/>
          </a:prstGeom>
          <a:noFill/>
        </p:spPr>
      </p:pic>
      <p:pic>
        <p:nvPicPr>
          <p:cNvPr id="22530" name="Picture 2" descr="http://knch.ru/school/avtor/img/Mihalkov_serge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142984"/>
            <a:ext cx="3857652" cy="52335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AFDC7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397187" y="357166"/>
            <a:ext cx="4915192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Сергей  Владимирович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Михалков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532" name="Picture 4" descr="https://book24.kz/upload/iblock/6d6/6d66c542a180a97f78034e2fd44c70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58600">
            <a:off x="4386368" y="1976013"/>
            <a:ext cx="2571768" cy="3588514"/>
          </a:xfrm>
          <a:prstGeom prst="rect">
            <a:avLst/>
          </a:prstGeom>
          <a:noFill/>
        </p:spPr>
      </p:pic>
      <p:pic>
        <p:nvPicPr>
          <p:cNvPr id="22534" name="Picture 6" descr="https://knigirossii.ru/pictures/5/80/5139082_sbig.jpg"/>
          <p:cNvPicPr>
            <a:picLocks noChangeAspect="1" noChangeArrowheads="1"/>
          </p:cNvPicPr>
          <p:nvPr/>
        </p:nvPicPr>
        <p:blipFill>
          <a:blip r:embed="rId6"/>
          <a:srcRect l="4264"/>
          <a:stretch>
            <a:fillRect/>
          </a:stretch>
        </p:blipFill>
        <p:spPr bwMode="auto">
          <a:xfrm rot="335901">
            <a:off x="7173041" y="2359118"/>
            <a:ext cx="1603981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etwallpapers.com/wallpaper/full/c/4/3/999790-popular-pastel-colors-background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s-p-profi.ru/_pu/0/80905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643446"/>
            <a:ext cx="1857388" cy="20872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97187" y="357166"/>
            <a:ext cx="4908203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Александр  Семенович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Кушнер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3554" name="Picture 2" descr="http://folioverso.ru/imena/6/image1.jpg"/>
          <p:cNvPicPr>
            <a:picLocks noChangeAspect="1" noChangeArrowheads="1"/>
          </p:cNvPicPr>
          <p:nvPr/>
        </p:nvPicPr>
        <p:blipFill>
          <a:blip r:embed="rId4"/>
          <a:srcRect l="15000" t="3667"/>
          <a:stretch>
            <a:fillRect/>
          </a:stretch>
        </p:blipFill>
        <p:spPr bwMode="auto">
          <a:xfrm>
            <a:off x="571472" y="740410"/>
            <a:ext cx="3500462" cy="5408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AFDC7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556" name="AutoShape 4" descr="https://s.bookmix.ru/books/3/9/7/CHto_ya_uznal_639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s.bookmix.ru/books/3/9/7/CHto_ya_uznal_639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s.bookmix.ru/books/3/9/7/CHto_ya_uznal_639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2" name="Picture 10" descr="https://r5.readrate.com/img/pictures/book/774/774413/774413/w200-stretch-5338b1e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875938"/>
            <a:ext cx="2714644" cy="3719063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etwallpapers.com/wallpaper/full/c/4/3/999790-popular-pastel-colors-background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s-p-profi.ru/_pu/0/80905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5283">
            <a:off x="7118168" y="4504229"/>
            <a:ext cx="1857388" cy="20872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97187" y="357166"/>
            <a:ext cx="4341573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Михаил  Давидович </a:t>
            </a:r>
          </a:p>
          <a:p>
            <a:pPr algn="ctr"/>
            <a:r>
              <a:rPr lang="ru-RU" sz="5400" b="1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Яснов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1506" name="Picture 2" descr="http://blagnews.ru/catalogs/news/images/1490361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142984"/>
            <a:ext cx="3767363" cy="54584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AFDC7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 descr="https://ozon-st.cdn.ngenix.net/multimedia/10187032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1714488"/>
            <a:ext cx="1788808" cy="2401084"/>
          </a:xfrm>
          <a:prstGeom prst="rect">
            <a:avLst/>
          </a:prstGeom>
          <a:noFill/>
        </p:spPr>
      </p:pic>
      <p:pic>
        <p:nvPicPr>
          <p:cNvPr id="21510" name="Picture 6" descr="http://api.azbooka.ru/upload/iblock/fd1/fd1c74d11edbfa6c479ad42ec0008c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1714488"/>
            <a:ext cx="1802234" cy="2357454"/>
          </a:xfrm>
          <a:prstGeom prst="rect">
            <a:avLst/>
          </a:prstGeom>
          <a:noFill/>
        </p:spPr>
      </p:pic>
      <p:pic>
        <p:nvPicPr>
          <p:cNvPr id="21512" name="Picture 8" descr="http://www.char.ru/books/1070080_Vyshla_chashka_pogulyat.jpg"/>
          <p:cNvPicPr>
            <a:picLocks noChangeAspect="1" noChangeArrowheads="1"/>
          </p:cNvPicPr>
          <p:nvPr/>
        </p:nvPicPr>
        <p:blipFill>
          <a:blip r:embed="rId7"/>
          <a:srcRect r="4255"/>
          <a:stretch>
            <a:fillRect/>
          </a:stretch>
        </p:blipFill>
        <p:spPr bwMode="auto">
          <a:xfrm>
            <a:off x="5143504" y="4214818"/>
            <a:ext cx="1785950" cy="238125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etwallpapers.com/wallpaper/full/c/4/3/999790-popular-pastel-colors-background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itd1.mycdn.me/image?id=869080500559&amp;t=20&amp;plc=WEB&amp;tkn=*bq2eoeNLaKtDN1KApRoSaG3CjGw"/>
          <p:cNvPicPr>
            <a:picLocks noChangeAspect="1" noChangeArrowheads="1"/>
          </p:cNvPicPr>
          <p:nvPr/>
        </p:nvPicPr>
        <p:blipFill>
          <a:blip r:embed="rId3"/>
          <a:srcRect t="12444" b="19678"/>
          <a:stretch>
            <a:fillRect/>
          </a:stretch>
        </p:blipFill>
        <p:spPr bwMode="auto">
          <a:xfrm>
            <a:off x="214282" y="1000108"/>
            <a:ext cx="8755176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18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vladelets</dc:creator>
  <cp:lastModifiedBy>vladelets</cp:lastModifiedBy>
  <cp:revision>19</cp:revision>
  <dcterms:created xsi:type="dcterms:W3CDTF">2019-02-13T17:53:59Z</dcterms:created>
  <dcterms:modified xsi:type="dcterms:W3CDTF">2019-02-13T20:57:15Z</dcterms:modified>
</cp:coreProperties>
</file>