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Win7\Downloads\права\28028_html_1c7c6b6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" y="116632"/>
            <a:ext cx="9144000" cy="68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Win7\Downloads\права\1465378483_4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15" y="2189812"/>
            <a:ext cx="6630753" cy="39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2286" y="1196752"/>
            <a:ext cx="527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ПРОЕКТ по ПРАВОВОМУ ПРОСВЕЩЕНИЮ 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СТАРШИХ ДОШКОЛЬНИКОВ.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504" y="1803593"/>
            <a:ext cx="7337928" cy="52322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«Большие права – маленьким детям»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Instrumentalnaya_muzyka_-_ochen_krasivay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360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ownloads\права\627593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6" y="-1"/>
            <a:ext cx="91222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788000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АКТУАЛЬНОСТЬ ПРОБЛЕМЫ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1480" y="1840064"/>
            <a:ext cx="77185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Правовое воспитание</a:t>
            </a:r>
            <a:r>
              <a:rPr lang="en-US" sz="1600" dirty="0" smtClean="0"/>
              <a:t> – </a:t>
            </a:r>
            <a:r>
              <a:rPr lang="ru-RU" sz="1600" dirty="0" smtClean="0"/>
              <a:t>это целенаправленное и систематическое влияние на сознание и поведение ребенка с целью формирования у него правовой воспитанности.</a:t>
            </a:r>
          </a:p>
          <a:p>
            <a:r>
              <a:rPr lang="ru-RU" sz="1600" dirty="0" smtClean="0"/>
              <a:t>    Правовая воспитанность – комплексное качество личности, которое характеризуется наличием и степенью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у дошкольника глубоких и устойчивых правовых знаний и убеждений в правильном правовом поведении, которое отвечает требованиям общества.</a:t>
            </a:r>
          </a:p>
          <a:p>
            <a:r>
              <a:rPr lang="ru-RU" sz="1600" dirty="0" smtClean="0"/>
              <a:t>    В своей работе я придерживаюсь принципа, согласно которому ребенок рассматривается не как объект воспитательного воздействия, а как субъект, наделенный правами и обязанностями, соответствующими его возрасту. Ребенок приходит в мир беспомощным и беззащитным. И только от нас, взрослых, зависит, станет ли ребенок источником оптимизма, душевного тепла, понимания и терпимости. Самые первичные представления о социальных нормах поведения людей, о необходимости определенного порядка в человеческих взаимоотношениях приобретаются в детстве, еще в дошкольный период. И ото того, какое понимание права и отношение к нему вырабатывается у ребенка в этот период, во многом зависит и последующее его поведение в правовой сфере. В связи с этим возрастает актуальность проекта – ребенок, наученный в дошкольные годы находить гуманные способы решения разногласий с другими, в своей дальнейшей жизни не будет прибегать  к ущемлению прав других людей.</a:t>
            </a:r>
            <a:endParaRPr lang="ru-RU" sz="1600" dirty="0"/>
          </a:p>
        </p:txBody>
      </p:sp>
      <p:pic>
        <p:nvPicPr>
          <p:cNvPr id="2" name="Picture 2" descr="D:\ИРИНА\Новая папка\item_380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80" y="788000"/>
            <a:ext cx="4762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ownloads\права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1" y="0"/>
            <a:ext cx="9164582" cy="68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9286" y="791126"/>
            <a:ext cx="21419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Цель проекта:</a:t>
            </a:r>
            <a:endParaRPr lang="ru-RU" sz="2800" b="1" cap="none" spc="0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2264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воспитательной системы по формированию правовой культуры детей старшего дошкольного возраста.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5981" y="2093300"/>
            <a:ext cx="24320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Задачи проекта:</a:t>
            </a:r>
            <a:endParaRPr lang="ru-RU" sz="2800" b="1" cap="none" spc="0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137" y="255761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Развивать у детей чувство собственного достоинства, осознания своих прав и свобод,  чувства социальной ответственности, самостоятельности.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96185" y="36324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Воспитывать у дошкольников уважения и терпимости к людям независимо от их социального происхождения, расовой и национальной принадлежности, языка, пола, возраста, личностного и поведенческого своеобразия.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4137" y="4849996"/>
            <a:ext cx="2584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Система работы:</a:t>
            </a:r>
            <a:endParaRPr lang="ru-RU" sz="2800" b="1" cap="none" spc="0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612" y="5301208"/>
            <a:ext cx="709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 проектирования – процесс правового просвещения старших дошкольников. Предметом проектирования является система правового воспитания старших дошкольников.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3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8" grpId="0"/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н для презентации. 100 штук\My_new_fons_next 100\47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" y="0"/>
            <a:ext cx="9042457" cy="67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6719" y="116632"/>
            <a:ext cx="459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Этапы проекта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9512" y="1268760"/>
            <a:ext cx="4317075" cy="2016224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7" y="1300486"/>
            <a:ext cx="40290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Подготовительный (аналитический):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Изучение нормативно-правовой базы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Оснащение материально – технической базы(приобретение пособий, дидактических игр)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Составление перспективного планирования работы с детьми</a:t>
            </a:r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557703" y="3075136"/>
            <a:ext cx="360040" cy="209847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14290" y="2486406"/>
            <a:ext cx="4022205" cy="231186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317" y="2520721"/>
            <a:ext cx="4029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Основной </a:t>
            </a:r>
            <a:r>
              <a:rPr lang="ru-RU" b="1" dirty="0" smtClean="0"/>
              <a:t>(</a:t>
            </a:r>
            <a:r>
              <a:rPr lang="ru-RU" b="1" dirty="0"/>
              <a:t>реализация намеченных </a:t>
            </a:r>
            <a:endParaRPr lang="ru-RU" b="1" dirty="0" smtClean="0"/>
          </a:p>
          <a:p>
            <a:r>
              <a:rPr lang="ru-RU" b="1" dirty="0" smtClean="0"/>
              <a:t>планов): </a:t>
            </a:r>
            <a:r>
              <a:rPr lang="ru-RU" sz="1600" dirty="0" smtClean="0"/>
              <a:t>предполагается проведение </a:t>
            </a:r>
          </a:p>
          <a:p>
            <a:r>
              <a:rPr lang="ru-RU" sz="1600" dirty="0" smtClean="0"/>
              <a:t>всех мероприятий, направленных на формирование правовой культуры участников педагогического процесса, формы работы организованные совместно с родителями и детьми.</a:t>
            </a:r>
          </a:p>
          <a:p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 rot="10582626">
            <a:off x="4600497" y="4452655"/>
            <a:ext cx="360040" cy="209847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2897" y="4005064"/>
            <a:ext cx="4147644" cy="252028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089814"/>
            <a:ext cx="41389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Заключительный( подведение итогов</a:t>
            </a:r>
            <a:r>
              <a:rPr lang="ru-RU" b="1" dirty="0" smtClean="0"/>
              <a:t>):</a:t>
            </a:r>
          </a:p>
          <a:p>
            <a:r>
              <a:rPr lang="ru-RU" sz="1600" dirty="0" smtClean="0"/>
              <a:t>Будет осуществлен мониторинг результативности работы, подведение итогов проекта, а именно итоговая диагностика знаний и умений дошкольников, анкетирование родителей с целью выявления степени удовлетворенности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-образовательным процессом.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25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/>
      <p:bldP spid="11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РИНА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" y="89334"/>
            <a:ext cx="8892500" cy="66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426269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Методы  обучения  и  воспитания  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используемые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 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    реализации    проекта: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598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Словесные (беседа, рассказ, упражнения, работа с книгой)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3902" y="2495857"/>
            <a:ext cx="753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Наглядные ( демонстрация иллюстраций, плакатов,  книжки-передвижки, </a:t>
            </a:r>
          </a:p>
          <a:p>
            <a:r>
              <a:rPr lang="ru-RU" dirty="0" smtClean="0"/>
              <a:t>буклеты)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573016"/>
            <a:ext cx="6624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Практические (анализ и решение конфликтных, проблемных ситуаций, творческая деятельность, игра. Детям будет предложено оформить всеобщую «Книгу прав».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82396" y="1836324"/>
            <a:ext cx="489204" cy="24231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74698" y="2572780"/>
            <a:ext cx="489204" cy="24231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463902" y="3750834"/>
            <a:ext cx="489204" cy="24231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А\Фон для презентации. 100 штук\My_new_fons_next 100\16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7" y="104384"/>
            <a:ext cx="8761536" cy="66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4958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реализации проекта: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33680"/>
              </p:ext>
            </p:extLst>
          </p:nvPr>
        </p:nvGraphicFramePr>
        <p:xfrm>
          <a:off x="539552" y="1397000"/>
          <a:ext cx="8064896" cy="4851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0440"/>
                <a:gridCol w="1800200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u="sng" baseline="0" dirty="0" smtClean="0"/>
                        <a:t>Подготовительный:</a:t>
                      </a:r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- Изучение нормативно-правовой базы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Информационный мониторинг (изучение методической литературы, существующих программ по правовому воспитанию)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нормативно-правовой и методической базы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Разработка и накопление материалов, разработок, рекомендаций , приобретение пособий, дидактических игр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 педагог, воспитатели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Оснащение материально-технической базы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перспективного планирования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Социальный педагог, воспитатели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реализации проекта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4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А\Фон для презентации. 100 штук\My_new_fons_next 100\16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7" y="104384"/>
            <a:ext cx="8761536" cy="66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04424"/>
              </p:ext>
            </p:extLst>
          </p:nvPr>
        </p:nvGraphicFramePr>
        <p:xfrm>
          <a:off x="570484" y="620688"/>
          <a:ext cx="7632848" cy="58518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89548"/>
                <a:gridCol w="3343300"/>
              </a:tblGrid>
              <a:tr h="629643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Право на имя и на сохранение индивидуальности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 «Что в имени тебе моем»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жизнь и ее приемлемый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 «Всем нужно отдыхать»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охрану здоровья и медицинское обслуживание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 «Здоровье всего дороже»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получение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 «ученье-свет, а не ученье</a:t>
                      </a:r>
                      <a:r>
                        <a:rPr lang="ru-RU" baseline="0" dirty="0" smtClean="0"/>
                        <a:t> – тьма»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гражданство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 «каждому свой край сладок»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Заключительный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 итогов</a:t>
                      </a:r>
                      <a:r>
                        <a:rPr lang="ru-RU" baseline="0" dirty="0" smtClean="0"/>
                        <a:t> по результатам работы над проектом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Аналитическая справка по итогам работы над проектом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положительного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Внесение дополнений, поправок в</a:t>
                      </a:r>
                      <a:r>
                        <a:rPr lang="ru-RU" baseline="0" dirty="0" smtClean="0"/>
                        <a:t> случае нерешенных или побочных проблем.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 по опыту работы по данному направлению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РИНА\Фон для презентации. 100 штук\My_new_fons_next 100\25-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38"/>
            <a:ext cx="8928992" cy="67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6611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Ожидаемые результаты: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83" y="980728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Создание системы работы по правовому воспитанию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условий для обеспечения реализации прав детей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Знание детей о своих правах и обязанностях, и потребность в получении новых знаний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Умение адекватно оценить свои и чужие поступки с точки зрения норм права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Умение соблюдать запреты и исполнять обязанности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Знание прав и обязанностей детей и родителей, нормативных документов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Использование правовых моделей поведения в общении с детьми.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85558" y="3789040"/>
            <a:ext cx="99535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Нормативно – правовой основой проекта являются: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483" y="5013176"/>
            <a:ext cx="6906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Декларация прав ребенка(1959)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Конвенция ООН о правах ребенка (1989)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Конституция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Семейный кодекс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Типовое положение дошкольного образовательного учреждения.</a:t>
            </a:r>
            <a:endParaRPr lang="ru-RU" dirty="0"/>
          </a:p>
        </p:txBody>
      </p:sp>
      <p:pic>
        <p:nvPicPr>
          <p:cNvPr id="6" name="Instrumentalnaya_muzyka_-_ochen_krasivay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6614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РИНА\Фон для презентации. 100 штук\My_new_fons_next 100\25-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6" y="17517"/>
            <a:ext cx="8928992" cy="67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344816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Использованная  литература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:</a:t>
            </a:r>
          </a:p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Мячина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Л.К., Зотова Л.М., Данилова О.А. Маленьким детям – Большие права. Санкт-Петербург детство-пресс, 2010   с.142</a:t>
            </a:r>
          </a:p>
          <a:p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жёлтикова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тверетина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Взаимодействие семьи и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Волгоград. Издательство «Учитель», 2014  с.218</a:t>
            </a:r>
          </a:p>
          <a:p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Харитончик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т.а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Правовое  воспитание . Организация работы с педагогами, детьми и родителями. </a:t>
            </a: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Волгоград. Издательство «Учитель»,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  с.228</a:t>
            </a:r>
            <a:endParaRPr lang="ru-RU" sz="1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Instrumentalnaya_muzyka_-_ochen_krasivay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6614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794</Words>
  <Application>Microsoft Office PowerPoint</Application>
  <PresentationFormat>Экран (4:3)</PresentationFormat>
  <Paragraphs>85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Win7</cp:lastModifiedBy>
  <cp:revision>19</cp:revision>
  <dcterms:created xsi:type="dcterms:W3CDTF">2017-10-17T08:32:47Z</dcterms:created>
  <dcterms:modified xsi:type="dcterms:W3CDTF">2017-10-30T12:43:26Z</dcterms:modified>
</cp:coreProperties>
</file>