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1EF3-6BC1-428C-A2F6-A5C4B2FAD2C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3501-173D-48AD-8096-80B59836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5;&#1088;&#1077;&#1079;&#1077;&#1085;&#1090;&#1072;&#1094;&#1080;&#1080;\&#1086;&#1090;&#1082;&#1088;%20&#1079;&#1072;&#1085;&#1103;&#1090;&#1080;&#1077;\Neizvesten_-_volshebnyj_zvuk_prevracshenie_kolobka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5;&#1088;&#1077;&#1079;&#1077;&#1085;&#1090;&#1072;&#1094;&#1080;&#1080;\&#1086;&#1090;&#1082;&#1088;%20&#1079;&#1072;&#1085;&#1103;&#1090;&#1080;&#1077;\Gde_logika_-_Nepravilnyj_otvet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E:\&#1055;&#1088;&#1077;&#1079;&#1077;&#1085;&#1090;&#1072;&#1094;&#1080;&#1080;\&#1086;&#1090;&#1082;&#1088;%20&#1079;&#1072;&#1085;&#1103;&#1090;&#1080;&#1077;\00639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E:\&#1055;&#1088;&#1077;&#1079;&#1077;&#1085;&#1090;&#1072;&#1094;&#1080;&#1080;\&#1086;&#1090;&#1082;&#1088;%20&#1079;&#1072;&#1085;&#1103;&#1090;&#1080;&#1077;\zvuk_uezzhayucshej_mashiny_-_zvuk_motora.mp3" TargetMode="External"/><Relationship Id="rId1" Type="http://schemas.openxmlformats.org/officeDocument/2006/relationships/audio" Target="file:///E:\&#1055;&#1088;&#1077;&#1079;&#1077;&#1085;&#1090;&#1072;&#1094;&#1080;&#1080;\&#1086;&#1090;&#1082;&#1088;%20&#1079;&#1072;&#1085;&#1103;&#1090;&#1080;&#1077;\Zvuki_prirody_-_CHirikane_vorobev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5;&#1088;&#1077;&#1079;&#1077;&#1085;&#1090;&#1072;&#1094;&#1080;&#1080;\&#1086;&#1090;&#1082;&#1088;%20&#1079;&#1072;&#1085;&#1103;&#1090;&#1080;&#1077;\videoplayback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412776"/>
            <a:ext cx="6336704" cy="34563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подгрупповое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коррекции  фонетико-фонематического  недоразвития  речи  у детей среднего дошкольного  возраста (4-5 лет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«Мишка и Маша»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5589240"/>
            <a:ext cx="3168352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учитель-логопед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Потапова Анна Юрьевна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img_573307c7923ff_resize_900_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8734" y="0"/>
            <a:ext cx="2865265" cy="2996952"/>
          </a:xfrm>
          <a:prstGeom prst="rect">
            <a:avLst/>
          </a:prstGeom>
        </p:spPr>
      </p:pic>
      <p:pic>
        <p:nvPicPr>
          <p:cNvPr id="5" name="Рисунок 4" descr="4dd3baca19cb3d817fee957578ffa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872208" cy="1844824"/>
          </a:xfrm>
          <a:prstGeom prst="rect">
            <a:avLst/>
          </a:prstGeom>
        </p:spPr>
      </p:pic>
      <p:pic>
        <p:nvPicPr>
          <p:cNvPr id="6" name="Рисунок 5" descr="36f84b3c-71da-11e2-957b-10bf487558b6_4899b542-d468-11e2-ada7-0025906236bf.resize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88640"/>
            <a:ext cx="1808841" cy="2016224"/>
          </a:xfrm>
          <a:prstGeom prst="rect">
            <a:avLst/>
          </a:prstGeom>
        </p:spPr>
      </p:pic>
      <p:pic>
        <p:nvPicPr>
          <p:cNvPr id="7" name="Рисунок 6" descr="10362277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32656"/>
            <a:ext cx="2223065" cy="1656184"/>
          </a:xfrm>
          <a:prstGeom prst="rect">
            <a:avLst/>
          </a:prstGeom>
        </p:spPr>
      </p:pic>
      <p:pic>
        <p:nvPicPr>
          <p:cNvPr id="8" name="Рисунок 7" descr="79769994bba8790d87354b55e844e6a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88840"/>
            <a:ext cx="2006932" cy="1624156"/>
          </a:xfrm>
          <a:prstGeom prst="rect">
            <a:avLst/>
          </a:prstGeom>
        </p:spPr>
      </p:pic>
      <p:pic>
        <p:nvPicPr>
          <p:cNvPr id="9" name="Рисунок 8" descr="99531380782041188e09dbd5c121d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2276872"/>
            <a:ext cx="1656184" cy="1656184"/>
          </a:xfrm>
          <a:prstGeom prst="rect">
            <a:avLst/>
          </a:prstGeom>
        </p:spPr>
      </p:pic>
      <p:pic>
        <p:nvPicPr>
          <p:cNvPr id="10" name="Рисунок 9" descr="d1b1f9a3bd8ba6151076f71e21126fa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2132856"/>
            <a:ext cx="2060848" cy="2060848"/>
          </a:xfrm>
          <a:prstGeom prst="rect">
            <a:avLst/>
          </a:prstGeom>
        </p:spPr>
      </p:pic>
      <p:pic>
        <p:nvPicPr>
          <p:cNvPr id="11" name="Рисунок 10" descr="e7c4cb25842bfc461fd83a7a97b01e8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3861048"/>
            <a:ext cx="2438400" cy="1828800"/>
          </a:xfrm>
          <a:prstGeom prst="rect">
            <a:avLst/>
          </a:prstGeom>
        </p:spPr>
      </p:pic>
      <p:pic>
        <p:nvPicPr>
          <p:cNvPr id="13" name="Рисунок 12" descr="s12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4077072"/>
            <a:ext cx="2232248" cy="2232248"/>
          </a:xfrm>
          <a:prstGeom prst="rect">
            <a:avLst/>
          </a:prstGeom>
        </p:spPr>
      </p:pic>
      <p:pic>
        <p:nvPicPr>
          <p:cNvPr id="14" name="Рисунок 13" descr="1465669844_177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4077072"/>
            <a:ext cx="1857375" cy="2419350"/>
          </a:xfrm>
          <a:prstGeom prst="rect">
            <a:avLst/>
          </a:prstGeom>
        </p:spPr>
      </p:pic>
      <p:pic>
        <p:nvPicPr>
          <p:cNvPr id="15" name="Рисунок 14" descr="depositphotos_22919558-stock-illustration-isolated-old-ba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14186" y="2924944"/>
            <a:ext cx="2829814" cy="3617640"/>
          </a:xfrm>
          <a:prstGeom prst="rect">
            <a:avLst/>
          </a:prstGeom>
        </p:spPr>
      </p:pic>
      <p:pic>
        <p:nvPicPr>
          <p:cNvPr id="16" name="Neizvesten_-_volshebnyj_zvuk_prevracshenie_kolo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3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c43d67cbd0220914f3aa93915338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7204073" cy="2232248"/>
          </a:xfrm>
          <a:prstGeom prst="rect">
            <a:avLst/>
          </a:prstGeom>
        </p:spPr>
      </p:pic>
      <p:pic>
        <p:nvPicPr>
          <p:cNvPr id="6" name="Рисунок 5" descr="red-pencil-clipart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92896"/>
            <a:ext cx="2952328" cy="1863657"/>
          </a:xfrm>
          <a:prstGeom prst="rect">
            <a:avLst/>
          </a:prstGeom>
        </p:spPr>
      </p:pic>
      <p:pic>
        <p:nvPicPr>
          <p:cNvPr id="7" name="Рисунок 6" descr="clipart-scarf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9075" y="2060848"/>
            <a:ext cx="1874925" cy="1656184"/>
          </a:xfrm>
          <a:prstGeom prst="rect">
            <a:avLst/>
          </a:prstGeom>
        </p:spPr>
      </p:pic>
      <p:pic>
        <p:nvPicPr>
          <p:cNvPr id="8" name="Рисунок 7" descr="5b5709e51dc24c65ce36cb4322a11d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509120"/>
            <a:ext cx="2945904" cy="2209428"/>
          </a:xfrm>
          <a:prstGeom prst="rect">
            <a:avLst/>
          </a:prstGeom>
        </p:spPr>
      </p:pic>
      <p:pic>
        <p:nvPicPr>
          <p:cNvPr id="13" name="Gde_logika_-_Nepravilnyj_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283968" y="2060848"/>
            <a:ext cx="1698555" cy="2263186"/>
          </a:xfrm>
          <a:prstGeom prst="rect">
            <a:avLst/>
          </a:prstGeom>
        </p:spPr>
      </p:pic>
      <p:pic>
        <p:nvPicPr>
          <p:cNvPr id="14" name="Gde_logika_-_Nepravilnyj_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5536" y="4581128"/>
            <a:ext cx="2664296" cy="1998222"/>
          </a:xfrm>
          <a:prstGeom prst="rect">
            <a:avLst/>
          </a:prstGeom>
        </p:spPr>
      </p:pic>
      <p:pic>
        <p:nvPicPr>
          <p:cNvPr id="15" name="Gde_logika_-_Nepravilnyj_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084168" y="4437112"/>
            <a:ext cx="2668470" cy="184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img_573307c7923ff_resize_900_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large-32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5580112" y="0"/>
            <a:ext cx="3240360" cy="161156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Garamond"/>
                <a:buNone/>
              </a:pPr>
              <a:t>2</a:t>
            </a:fld>
            <a:endParaRPr lang="ru-RU"/>
          </a:p>
        </p:txBody>
      </p:sp>
      <p:sp>
        <p:nvSpPr>
          <p:cNvPr id="3" name="Shape 516"/>
          <p:cNvSpPr txBox="1"/>
          <p:nvPr/>
        </p:nvSpPr>
        <p:spPr>
          <a:xfrm rot="10800000" flipV="1">
            <a:off x="5444716" y="188640"/>
            <a:ext cx="3699284" cy="1444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D19"/>
              </a:buClr>
              <a:buSzPct val="25000"/>
              <a:buFont typeface="Trebuchet MS"/>
              <a:buNone/>
            </a:pPr>
            <a:r>
              <a:rPr lang="ru-RU" sz="3000" b="1" i="1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УГАДАЙ ЧТО ЗВУЧИТ</a:t>
            </a:r>
            <a:endParaRPr lang="ru-RU" sz="3000" b="1" i="1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Рисунок 12" descr="en00357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59445">
            <a:off x="519161" y="233823"/>
            <a:ext cx="2483768" cy="2243998"/>
          </a:xfrm>
          <a:prstGeom prst="rect">
            <a:avLst/>
          </a:prstGeom>
        </p:spPr>
      </p:pic>
      <p:pic>
        <p:nvPicPr>
          <p:cNvPr id="14" name="Zvuki_prirody_-_CHirikane_vorobe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475656" y="2852936"/>
            <a:ext cx="1080120" cy="1080120"/>
          </a:xfrm>
          <a:prstGeom prst="rect">
            <a:avLst/>
          </a:prstGeom>
        </p:spPr>
      </p:pic>
      <p:pic>
        <p:nvPicPr>
          <p:cNvPr id="15" name="zvuk_uezzhayucshej_mashiny_-_zvuk_motor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3203848" y="2132856"/>
            <a:ext cx="1008112" cy="1008112"/>
          </a:xfrm>
          <a:prstGeom prst="rect">
            <a:avLst/>
          </a:prstGeom>
        </p:spPr>
      </p:pic>
      <p:pic>
        <p:nvPicPr>
          <p:cNvPr id="21" name="00639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139952" y="692696"/>
            <a:ext cx="1008112" cy="1008112"/>
          </a:xfrm>
          <a:prstGeom prst="rect">
            <a:avLst/>
          </a:prstGeom>
        </p:spPr>
      </p:pic>
      <p:pic>
        <p:nvPicPr>
          <p:cNvPr id="22" name="Рисунок 21" descr="pty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4005064"/>
            <a:ext cx="2850781" cy="2578596"/>
          </a:xfrm>
          <a:prstGeom prst="rect">
            <a:avLst/>
          </a:prstGeom>
        </p:spPr>
      </p:pic>
      <p:pic>
        <p:nvPicPr>
          <p:cNvPr id="23" name="Рисунок 22" descr="mashina-i-avtomobil-animatsionnaya-kartinka-014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5976" y="2924944"/>
            <a:ext cx="2312839" cy="1677942"/>
          </a:xfrm>
          <a:prstGeom prst="rect">
            <a:avLst/>
          </a:prstGeom>
        </p:spPr>
      </p:pic>
      <p:pic>
        <p:nvPicPr>
          <p:cNvPr id="24" name="Рисунок 23" descr="animated-kawai-image-024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1772816"/>
            <a:ext cx="3584035" cy="1080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37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61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y-fon-dlya-prezentac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pic>
        <p:nvPicPr>
          <p:cNvPr id="3" name="Рисунок 2" descr="a3c82e4a61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24745" y="404664"/>
            <a:ext cx="9601067" cy="5400600"/>
          </a:xfrm>
          <a:prstGeom prst="rect">
            <a:avLst/>
          </a:prstGeom>
        </p:spPr>
      </p:pic>
      <p:pic>
        <p:nvPicPr>
          <p:cNvPr id="4" name="Рисунок 3" descr="196378_html_m12dd9e5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132856"/>
            <a:ext cx="2520280" cy="346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slvln2s3njrt8lr38cs2xtq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-master-klass_dlya_roditeley_artikulyacionnaya_gimnastika.pptx_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8629313_451503229.pdf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y-fon-dlya-prezentac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pic>
        <p:nvPicPr>
          <p:cNvPr id="3" name="Рисунок 2" descr="zmeya-animatsionnaya-kartinka-008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1728192" cy="2494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501008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>
                <a:solidFill>
                  <a:srgbClr val="FF0000"/>
                </a:solidFill>
              </a:rPr>
              <a:t>Змея шипит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/>
              <a:t>т</a:t>
            </a:r>
            <a:r>
              <a:rPr lang="ru-RU" i="1" dirty="0" smtClean="0"/>
              <a:t>ихо </a:t>
            </a:r>
            <a:r>
              <a:rPr lang="ru-RU" i="1" dirty="0" err="1" smtClean="0"/>
              <a:t>шшшшш</a:t>
            </a:r>
            <a:endParaRPr lang="ru-RU" i="1" dirty="0"/>
          </a:p>
        </p:txBody>
      </p:sp>
      <p:pic>
        <p:nvPicPr>
          <p:cNvPr id="5" name="Рисунок 4" descr="0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2449639" cy="1739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48691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Сковорода </a:t>
            </a:r>
            <a:r>
              <a:rPr lang="ru-RU" dirty="0" err="1" smtClean="0">
                <a:solidFill>
                  <a:srgbClr val="FF0000"/>
                </a:solidFill>
              </a:rPr>
              <a:t>шкварчит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/>
              <a:t>г</a:t>
            </a:r>
            <a:r>
              <a:rPr lang="ru-RU" i="1" dirty="0" smtClean="0"/>
              <a:t>ромко ШШШШШ</a:t>
            </a:r>
            <a:endParaRPr lang="ru-RU" i="1" dirty="0"/>
          </a:p>
        </p:txBody>
      </p:sp>
      <p:pic>
        <p:nvPicPr>
          <p:cNvPr id="7" name="Рисунок 6" descr="0_e5a69_969b0c15_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88640"/>
            <a:ext cx="2539355" cy="3097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35010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Листья шелестят</a:t>
            </a:r>
          </a:p>
          <a:p>
            <a:r>
              <a:rPr lang="ru-RU" i="1" dirty="0"/>
              <a:t>т</a:t>
            </a:r>
            <a:r>
              <a:rPr lang="ru-RU" i="1" dirty="0" smtClean="0"/>
              <a:t>ихо </a:t>
            </a:r>
            <a:r>
              <a:rPr lang="ru-RU" i="1" dirty="0" err="1" smtClean="0"/>
              <a:t>шшшшш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46</Words>
  <Application>Microsoft Office PowerPoint</Application>
  <PresentationFormat>Экран (4:3)</PresentationFormat>
  <Paragraphs>13</Paragraphs>
  <Slides>12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Анечка</dc:creator>
  <cp:lastModifiedBy>Анечка</cp:lastModifiedBy>
  <cp:revision>30</cp:revision>
  <dcterms:created xsi:type="dcterms:W3CDTF">2018-03-25T20:56:38Z</dcterms:created>
  <dcterms:modified xsi:type="dcterms:W3CDTF">2020-01-22T20:54:20Z</dcterms:modified>
</cp:coreProperties>
</file>