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1176B0-1518-4BF0-B460-7EA07EFFF00E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4D34B4B-6FCB-4B10-85C9-3ED516BF8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«</a:t>
            </a:r>
            <a:r>
              <a:rPr lang="ru-RU" sz="6000" i="1" dirty="0" smtClean="0">
                <a:solidFill>
                  <a:srgbClr val="FF0000"/>
                </a:solidFill>
              </a:rPr>
              <a:t>По страницам любимых книг»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Литературная игра</a:t>
            </a:r>
            <a:endParaRPr lang="ru-RU" sz="60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tx1"/>
                </a:solidFill>
              </a:rPr>
              <a:t>             Пословицы</a:t>
            </a:r>
            <a:endParaRPr lang="ru-RU" sz="6000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742950" indent="-742950">
              <a:buNone/>
            </a:pPr>
            <a:r>
              <a:rPr lang="ru-RU" sz="4000" i="1" dirty="0" smtClean="0"/>
              <a:t>1. Хорошая книга– лучший друг.</a:t>
            </a:r>
          </a:p>
          <a:p>
            <a:pPr marL="742950" indent="-742950">
              <a:buNone/>
            </a:pPr>
            <a:r>
              <a:rPr lang="ru-RU" sz="4000" i="1" dirty="0" smtClean="0"/>
              <a:t>2. Кто много читает, тот много знает.</a:t>
            </a:r>
          </a:p>
          <a:p>
            <a:pPr marL="742950" indent="-742950">
              <a:buNone/>
            </a:pPr>
            <a:r>
              <a:rPr lang="ru-RU" sz="4000" i="1" dirty="0" smtClean="0"/>
              <a:t>3.С книгой жить– век не тужить.</a:t>
            </a:r>
          </a:p>
          <a:p>
            <a:pPr marL="742950" indent="-742950">
              <a:buNone/>
            </a:pPr>
            <a:r>
              <a:rPr lang="ru-RU" sz="4000" i="1" dirty="0" smtClean="0"/>
              <a:t>4. Не стыдно не знать, стыдно не учиться.</a:t>
            </a:r>
          </a:p>
          <a:p>
            <a:pPr marL="742950" indent="-742950">
              <a:buNone/>
            </a:pPr>
            <a:r>
              <a:rPr lang="ru-RU" sz="4000" i="1" dirty="0" smtClean="0"/>
              <a:t>5. Книга- окно в мир, почаще заглядывай в неё.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i="1" u="sng" dirty="0" smtClean="0">
                <a:solidFill>
                  <a:srgbClr val="FF0000"/>
                </a:solidFill>
              </a:rPr>
              <a:t>Цифры в литературе.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Назовите художественные произведения, в названиях которых встречаются числа.</a:t>
            </a:r>
          </a:p>
          <a:p>
            <a:pPr>
              <a:buNone/>
            </a:pPr>
            <a:endParaRPr lang="ru-RU" sz="6000" i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             Задание 5</a:t>
            </a:r>
            <a:endParaRPr lang="ru-RU" sz="60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«</a:t>
            </a:r>
            <a:r>
              <a:rPr lang="ru-RU" sz="4000" i="1" dirty="0" smtClean="0"/>
              <a:t>Три поросёнка»</a:t>
            </a:r>
          </a:p>
          <a:p>
            <a:r>
              <a:rPr lang="ru-RU" sz="4000" i="1" dirty="0" smtClean="0"/>
              <a:t> «Три медведя»</a:t>
            </a:r>
          </a:p>
          <a:p>
            <a:r>
              <a:rPr lang="ru-RU" sz="4000" i="1" dirty="0" smtClean="0"/>
              <a:t> «Волк и семеро козлят»</a:t>
            </a:r>
          </a:p>
          <a:p>
            <a:r>
              <a:rPr lang="ru-RU" sz="4000" i="1" dirty="0" smtClean="0"/>
              <a:t>«Сказка о мёртвой царевне и о семи богатырях» …</a:t>
            </a:r>
          </a:p>
          <a:p>
            <a:pPr>
              <a:buNone/>
            </a:pPr>
            <a:r>
              <a:rPr lang="ru-RU" sz="4000" i="1" dirty="0" smtClean="0"/>
              <a:t> 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tx1"/>
                </a:solidFill>
              </a:rPr>
              <a:t>                 Сказки</a:t>
            </a:r>
            <a:endParaRPr lang="ru-RU" sz="6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:\БИБЛИОТЕКА\Литературный квест\Литературный квест\Слайд 2 пословицы о книг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             Задание   1</a:t>
            </a:r>
            <a:endParaRPr lang="ru-RU" sz="60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i="1" u="sng" dirty="0" smtClean="0">
                <a:solidFill>
                  <a:srgbClr val="FF0000"/>
                </a:solidFill>
              </a:rPr>
              <a:t>Угадай название</a:t>
            </a:r>
          </a:p>
          <a:p>
            <a:pPr>
              <a:buNone/>
            </a:pPr>
            <a:r>
              <a:rPr lang="ru-RU" sz="6000" i="1" u="sng" dirty="0" smtClean="0">
                <a:solidFill>
                  <a:srgbClr val="FF0000"/>
                </a:solidFill>
              </a:rPr>
              <a:t>сказки А.С.Пушкина</a:t>
            </a:r>
          </a:p>
          <a:p>
            <a:pPr>
              <a:buNone/>
            </a:pPr>
            <a:r>
              <a:rPr lang="ru-RU" sz="6000" i="1" u="sng" dirty="0" smtClean="0">
                <a:solidFill>
                  <a:srgbClr val="FF0000"/>
                </a:solidFill>
              </a:rPr>
              <a:t>по отрывку.</a:t>
            </a:r>
            <a:endParaRPr lang="ru-RU" sz="6000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             </a:t>
            </a:r>
            <a:endParaRPr lang="ru-RU" sz="6000" i="1" dirty="0">
              <a:solidFill>
                <a:srgbClr val="C00000"/>
              </a:solidFill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4294967295"/>
          </p:nvPr>
        </p:nvSpPr>
        <p:spPr>
          <a:xfrm>
            <a:off x="179512" y="404664"/>
            <a:ext cx="8229600" cy="4572000"/>
          </a:xfrm>
        </p:spPr>
        <p:txBody>
          <a:bodyPr>
            <a:noAutofit/>
          </a:bodyPr>
          <a:lstStyle/>
          <a:p>
            <a:pPr marL="514350" lvl="0" indent="-514350">
              <a:buNone/>
            </a:pPr>
            <a:r>
              <a:rPr lang="ru-RU" sz="2800" i="1" dirty="0" smtClean="0"/>
              <a:t>1.  «Сказка о царе </a:t>
            </a:r>
            <a:r>
              <a:rPr lang="ru-RU" sz="2800" i="1" dirty="0" err="1" smtClean="0"/>
              <a:t>Салтане</a:t>
            </a:r>
            <a:r>
              <a:rPr lang="ru-RU" sz="2800" i="1" dirty="0" smtClean="0"/>
              <a:t>, о сыне его славном и могучем богатыре князе  </a:t>
            </a:r>
            <a:r>
              <a:rPr lang="ru-RU" sz="2800" i="1" dirty="0" err="1" smtClean="0"/>
              <a:t>Гвидоне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Салтановиче</a:t>
            </a:r>
            <a:r>
              <a:rPr lang="ru-RU" sz="2800" i="1" dirty="0" smtClean="0"/>
              <a:t> и о прекрасной царевне Лебеди».</a:t>
            </a:r>
          </a:p>
          <a:p>
            <a:pPr marL="514350" lvl="0" indent="-514350">
              <a:buAutoNum type="arabicPeriod"/>
            </a:pPr>
            <a:endParaRPr lang="ru-RU" sz="2800" i="1" dirty="0" smtClean="0"/>
          </a:p>
          <a:p>
            <a:pPr lvl="0">
              <a:buNone/>
            </a:pPr>
            <a:r>
              <a:rPr lang="ru-RU" sz="2800" i="1" dirty="0" smtClean="0"/>
              <a:t>2. «Сказка о рыбаке и рыбке»</a:t>
            </a:r>
          </a:p>
          <a:p>
            <a:pPr lvl="0">
              <a:buNone/>
            </a:pPr>
            <a:endParaRPr lang="ru-RU" sz="2800" i="1" dirty="0" smtClean="0"/>
          </a:p>
          <a:p>
            <a:pPr lvl="0">
              <a:buNone/>
            </a:pPr>
            <a:r>
              <a:rPr lang="ru-RU" sz="2800" i="1" dirty="0" smtClean="0"/>
              <a:t>3. «Сказка о попе и работнике его </a:t>
            </a:r>
            <a:r>
              <a:rPr lang="ru-RU" sz="2800" i="1" dirty="0" err="1" smtClean="0"/>
              <a:t>Балде</a:t>
            </a:r>
            <a:r>
              <a:rPr lang="ru-RU" sz="2800" i="1" dirty="0" smtClean="0"/>
              <a:t>»</a:t>
            </a:r>
          </a:p>
          <a:p>
            <a:pPr lvl="0">
              <a:buNone/>
            </a:pPr>
            <a:endParaRPr lang="ru-RU" sz="2800" i="1" dirty="0" smtClean="0"/>
          </a:p>
          <a:p>
            <a:pPr lvl="0">
              <a:buNone/>
            </a:pPr>
            <a:r>
              <a:rPr lang="ru-RU" sz="2800" i="1" dirty="0" smtClean="0"/>
              <a:t>4. «Сказка о золотом петушке»</a:t>
            </a:r>
          </a:p>
          <a:p>
            <a:pPr lvl="0">
              <a:buNone/>
            </a:pPr>
            <a:endParaRPr lang="ru-RU" sz="2800" i="1" dirty="0" smtClean="0"/>
          </a:p>
          <a:p>
            <a:pPr lvl="0">
              <a:buNone/>
            </a:pPr>
            <a:r>
              <a:rPr lang="ru-RU" sz="2800" i="1" dirty="0" smtClean="0"/>
              <a:t>5.  «Сказка о мёртвой царевне и о семи  богатырях»</a:t>
            </a:r>
          </a:p>
          <a:p>
            <a:pPr lvl="0">
              <a:buNone/>
            </a:pPr>
            <a:endParaRPr lang="ru-RU" sz="2800" i="1" dirty="0" smtClean="0"/>
          </a:p>
          <a:p>
            <a:pPr lvl="0">
              <a:buNone/>
            </a:pPr>
            <a:endParaRPr lang="ru-RU" sz="2800" i="1" dirty="0" smtClean="0"/>
          </a:p>
          <a:p>
            <a:pPr lvl="0">
              <a:buNone/>
            </a:pPr>
            <a:endParaRPr lang="ru-RU" sz="2800" i="1" dirty="0" smtClean="0"/>
          </a:p>
          <a:p>
            <a:pPr lvl="0">
              <a:buNone/>
            </a:pPr>
            <a:endParaRPr lang="ru-RU" sz="2800" i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i="1" u="sng" dirty="0" smtClean="0">
                <a:solidFill>
                  <a:srgbClr val="FF0000"/>
                </a:solidFill>
              </a:rPr>
              <a:t>Сложите </a:t>
            </a:r>
            <a:r>
              <a:rPr lang="ru-RU" sz="6000" i="1" u="sng" dirty="0" err="1" smtClean="0">
                <a:solidFill>
                  <a:srgbClr val="FF0000"/>
                </a:solidFill>
              </a:rPr>
              <a:t>пазлы</a:t>
            </a:r>
            <a:r>
              <a:rPr lang="ru-RU" sz="6000" i="1" u="sng" dirty="0" smtClean="0">
                <a:solidFill>
                  <a:srgbClr val="FF0000"/>
                </a:solidFill>
              </a:rPr>
              <a:t> и запишите название сказки К.И.Чуковского. </a:t>
            </a:r>
            <a:endParaRPr lang="ru-RU" sz="6000" i="1" u="sng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              Задание 2</a:t>
            </a:r>
            <a:endParaRPr lang="ru-RU" sz="60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smtClean="0">
                <a:solidFill>
                  <a:schemeClr val="tx1"/>
                </a:solidFill>
              </a:rPr>
              <a:t>      </a:t>
            </a:r>
            <a:r>
              <a:rPr lang="ru-RU" sz="6000" i="1" dirty="0" smtClean="0">
                <a:solidFill>
                  <a:schemeClr val="tx1"/>
                </a:solidFill>
              </a:rPr>
              <a:t>«Муха-Цокотуха»</a:t>
            </a:r>
            <a:endParaRPr lang="ru-RU" sz="6000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smirnova.t\Desktop\Литературный квест\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24000"/>
            <a:ext cx="3696157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000" i="1" u="sng" dirty="0" smtClean="0">
                <a:solidFill>
                  <a:srgbClr val="FF0000"/>
                </a:solidFill>
              </a:rPr>
              <a:t>Разгадайте кроссворд.</a:t>
            </a:r>
          </a:p>
          <a:p>
            <a:pPr>
              <a:buNone/>
            </a:pPr>
            <a:r>
              <a:rPr lang="ru-RU" sz="6000" i="1" dirty="0" smtClean="0">
                <a:solidFill>
                  <a:srgbClr val="FF0000"/>
                </a:solidFill>
              </a:rPr>
              <a:t>Кто из литературных героев изображён и узнаете название книги.</a:t>
            </a:r>
          </a:p>
          <a:p>
            <a:pPr>
              <a:buNone/>
            </a:pPr>
            <a:endParaRPr lang="ru-RU" sz="6000" i="1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6000" i="1" u="sng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             Задание 3</a:t>
            </a:r>
            <a:endParaRPr lang="ru-RU" sz="60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None/>
            </a:pPr>
            <a:r>
              <a:rPr lang="ru-RU" sz="4000" i="1" dirty="0" smtClean="0"/>
              <a:t>1. Кар</a:t>
            </a:r>
            <a:r>
              <a:rPr lang="ru-RU" sz="4000" i="1" dirty="0" smtClean="0">
                <a:solidFill>
                  <a:srgbClr val="FF0000"/>
                </a:solidFill>
              </a:rPr>
              <a:t>а</a:t>
            </a:r>
            <a:r>
              <a:rPr lang="ru-RU" sz="4000" i="1" dirty="0" smtClean="0"/>
              <a:t>ндаш</a:t>
            </a:r>
          </a:p>
          <a:p>
            <a:pPr marL="742950" indent="-742950">
              <a:buNone/>
            </a:pPr>
            <a:r>
              <a:rPr lang="ru-RU" sz="4000" i="1" dirty="0" smtClean="0"/>
              <a:t>2. Не</a:t>
            </a:r>
            <a:r>
              <a:rPr lang="ru-RU" sz="4000" i="1" dirty="0" smtClean="0">
                <a:solidFill>
                  <a:srgbClr val="FF0000"/>
                </a:solidFill>
              </a:rPr>
              <a:t>з</a:t>
            </a:r>
            <a:r>
              <a:rPr lang="ru-RU" sz="4000" i="1" dirty="0" smtClean="0"/>
              <a:t>найка</a:t>
            </a:r>
          </a:p>
          <a:p>
            <a:pPr>
              <a:buNone/>
            </a:pPr>
            <a:r>
              <a:rPr lang="ru-RU" sz="4000" i="1" dirty="0" smtClean="0"/>
              <a:t>3.</a:t>
            </a:r>
            <a:r>
              <a:rPr lang="ru-RU" sz="4000" i="1" dirty="0" smtClean="0">
                <a:solidFill>
                  <a:srgbClr val="FF0000"/>
                </a:solidFill>
              </a:rPr>
              <a:t>Б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уратино</a:t>
            </a:r>
            <a:endParaRPr lang="ru-RU" sz="4000" i="1" dirty="0" smtClean="0"/>
          </a:p>
          <a:p>
            <a:pPr>
              <a:buNone/>
            </a:pPr>
            <a:r>
              <a:rPr lang="ru-RU" sz="4000" i="1" dirty="0" smtClean="0"/>
              <a:t>4. Иван</a:t>
            </a:r>
            <a:r>
              <a:rPr lang="ru-RU" sz="4000" i="1" dirty="0" smtClean="0">
                <a:solidFill>
                  <a:srgbClr val="FF0000"/>
                </a:solidFill>
              </a:rPr>
              <a:t>у</a:t>
            </a:r>
            <a:r>
              <a:rPr lang="ru-RU" sz="4000" i="1" dirty="0" smtClean="0"/>
              <a:t>шка</a:t>
            </a:r>
          </a:p>
          <a:p>
            <a:pPr>
              <a:buNone/>
            </a:pPr>
            <a:r>
              <a:rPr lang="ru-RU" sz="4000" i="1" dirty="0" smtClean="0"/>
              <a:t>5. </a:t>
            </a:r>
            <a:r>
              <a:rPr lang="ru-RU" sz="4000" i="1" dirty="0" err="1" smtClean="0"/>
              <a:t>Дюймовоч</a:t>
            </a:r>
            <a:r>
              <a:rPr lang="ru-RU" sz="4000" i="1" dirty="0" err="1" smtClean="0">
                <a:solidFill>
                  <a:srgbClr val="FF0000"/>
                </a:solidFill>
              </a:rPr>
              <a:t>к</a:t>
            </a:r>
            <a:r>
              <a:rPr lang="ru-RU" sz="4000" i="1" dirty="0" err="1" smtClean="0"/>
              <a:t>а</a:t>
            </a:r>
            <a:endParaRPr lang="ru-RU" sz="4000" i="1" dirty="0" smtClean="0"/>
          </a:p>
          <a:p>
            <a:pPr>
              <a:buNone/>
            </a:pPr>
            <a:r>
              <a:rPr lang="ru-RU" sz="4000" i="1" dirty="0" smtClean="0"/>
              <a:t>6. </a:t>
            </a:r>
            <a:r>
              <a:rPr lang="ru-RU" sz="4000" i="1" dirty="0" err="1" smtClean="0"/>
              <a:t>С</a:t>
            </a:r>
            <a:r>
              <a:rPr lang="ru-RU" sz="4000" i="1" dirty="0" err="1" smtClean="0">
                <a:solidFill>
                  <a:srgbClr val="FF0000"/>
                </a:solidFill>
              </a:rPr>
              <a:t>а</a:t>
            </a:r>
            <a:r>
              <a:rPr lang="ru-RU" sz="4000" i="1" dirty="0" err="1" smtClean="0"/>
              <a:t>моделкин</a:t>
            </a:r>
            <a:endParaRPr lang="ru-RU" sz="40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FF0000"/>
                </a:solidFill>
              </a:rPr>
              <a:t>                 Азбука</a:t>
            </a:r>
            <a:endParaRPr lang="ru-RU" sz="6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i="1" u="sng" dirty="0" smtClean="0">
                <a:solidFill>
                  <a:srgbClr val="FF0000"/>
                </a:solidFill>
              </a:rPr>
              <a:t>Пословицы «рассыпались».</a:t>
            </a:r>
          </a:p>
          <a:p>
            <a:pPr>
              <a:buNone/>
            </a:pPr>
            <a:r>
              <a:rPr lang="ru-RU" sz="6000" i="1" dirty="0" smtClean="0">
                <a:solidFill>
                  <a:srgbClr val="FF0000"/>
                </a:solidFill>
              </a:rPr>
              <a:t>Собери их, соединяя линиями.</a:t>
            </a:r>
            <a:r>
              <a:rPr lang="ru-RU" sz="6000" i="1" u="sng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endParaRPr lang="ru-RU" sz="6000" i="1" u="sng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             Задание 4</a:t>
            </a:r>
            <a:endParaRPr lang="ru-RU" sz="60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155</TotalTime>
  <Words>244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Литературная игра</vt:lpstr>
      <vt:lpstr>Слайд 2</vt:lpstr>
      <vt:lpstr>             Задание   1</vt:lpstr>
      <vt:lpstr>             </vt:lpstr>
      <vt:lpstr>              Задание 2</vt:lpstr>
      <vt:lpstr>      «Муха-Цокотуха»</vt:lpstr>
      <vt:lpstr>             Задание 3</vt:lpstr>
      <vt:lpstr>                 Азбука</vt:lpstr>
      <vt:lpstr>             Задание 4</vt:lpstr>
      <vt:lpstr>             Пословицы</vt:lpstr>
      <vt:lpstr>             Задание 5</vt:lpstr>
      <vt:lpstr>                 Сказки</vt:lpstr>
      <vt:lpstr>Слайд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игра</dc:title>
  <dc:creator>1</dc:creator>
  <cp:lastModifiedBy>smirnova.t</cp:lastModifiedBy>
  <cp:revision>18</cp:revision>
  <dcterms:created xsi:type="dcterms:W3CDTF">2019-11-15T18:50:18Z</dcterms:created>
  <dcterms:modified xsi:type="dcterms:W3CDTF">2019-11-16T06:10:39Z</dcterms:modified>
</cp:coreProperties>
</file>