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2" r:id="rId6"/>
    <p:sldMasterId id="2147483725" r:id="rId7"/>
    <p:sldMasterId id="2147483738" r:id="rId8"/>
    <p:sldMasterId id="2147483751" r:id="rId9"/>
    <p:sldMasterId id="2147483764" r:id="rId10"/>
    <p:sldMasterId id="2147483777" r:id="rId11"/>
    <p:sldMasterId id="2147483790" r:id="rId12"/>
    <p:sldMasterId id="2147483803" r:id="rId13"/>
    <p:sldMasterId id="2147483816" r:id="rId14"/>
  </p:sldMasterIdLst>
  <p:notesMasterIdLst>
    <p:notesMasterId r:id="rId32"/>
  </p:notesMasterIdLst>
  <p:sldIdLst>
    <p:sldId id="275" r:id="rId15"/>
    <p:sldId id="257" r:id="rId16"/>
    <p:sldId id="258" r:id="rId17"/>
    <p:sldId id="259" r:id="rId18"/>
    <p:sldId id="261" r:id="rId19"/>
    <p:sldId id="263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DCB1B7-20F4-4A6D-AD9E-FB0982AF3D5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DBF6AB04-1892-49C6-AF98-697EB446003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Свойства</a:t>
          </a:r>
        </a:p>
      </dgm:t>
    </dgm:pt>
    <dgm:pt modelId="{85D0C1E6-43ED-4B75-AE83-8E4F15F00AD9}" type="parTrans" cxnId="{66A21F5D-DB6F-4B3A-8E1A-D0ABD12335CB}">
      <dgm:prSet/>
      <dgm:spPr/>
    </dgm:pt>
    <dgm:pt modelId="{8523C935-36AC-4FFD-B3C0-0F0309151A8B}" type="sibTrans" cxnId="{66A21F5D-DB6F-4B3A-8E1A-D0ABD12335CB}">
      <dgm:prSet/>
      <dgm:spPr/>
    </dgm:pt>
    <dgm:pt modelId="{8734C61D-E042-45FE-9E69-7D84CDFA310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Движение</a:t>
          </a:r>
          <a:b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</a:b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цитоплазмы 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42AAE0E2-962D-495A-99AB-CCF118EB9DB3}" type="parTrans" cxnId="{C7EE91BF-E53A-4CAF-A458-3DDF08AA9769}">
      <dgm:prSet/>
      <dgm:spPr/>
    </dgm:pt>
    <dgm:pt modelId="{13153744-8F00-4886-906C-D61D349FFEE3}" type="sibTrans" cxnId="{C7EE91BF-E53A-4CAF-A458-3DDF08AA9769}">
      <dgm:prSet/>
      <dgm:spPr/>
    </dgm:pt>
    <dgm:pt modelId="{E146FFC6-11A1-41FF-AB5B-9E89518C6BB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Дыхание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A5EDCA93-0BA5-4E79-9790-4F6323087F07}" type="parTrans" cxnId="{CF12818D-3C4A-4926-BFC1-9608AF01081D}">
      <dgm:prSet/>
      <dgm:spPr/>
    </dgm:pt>
    <dgm:pt modelId="{EE10A1BE-A34F-45D8-98E1-5AD38BD97159}" type="sibTrans" cxnId="{CF12818D-3C4A-4926-BFC1-9608AF01081D}">
      <dgm:prSet/>
      <dgm:spPr/>
    </dgm:pt>
    <dgm:pt modelId="{58CADC3E-8D83-4700-9269-C7783F3045A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Обмен</a:t>
          </a:r>
          <a:b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</a:b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веществ 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8AA27591-789F-4364-88D3-3D6D249F001D}" type="parTrans" cxnId="{B5430142-7192-4CCA-B179-AFB49F0AE677}">
      <dgm:prSet/>
      <dgm:spPr/>
    </dgm:pt>
    <dgm:pt modelId="{D6E0C938-A1C8-4827-99D0-1607348F5EB2}" type="sibTrans" cxnId="{B5430142-7192-4CCA-B179-AFB49F0AE677}">
      <dgm:prSet/>
      <dgm:spPr/>
    </dgm:pt>
    <dgm:pt modelId="{DEFFEC4E-CA60-40AC-B5B6-2AE15D7FF2D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Деление</a:t>
          </a:r>
          <a:b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</a:b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и рост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6E1CD4B8-2F8D-4DD1-8FC5-183DED745703}" type="parTrans" cxnId="{B90FD85D-9311-4F1B-AE99-347EF031D3BB}">
      <dgm:prSet/>
      <dgm:spPr/>
    </dgm:pt>
    <dgm:pt modelId="{CCC008C8-DB55-4227-9225-2302ED066813}" type="sibTrans" cxnId="{B90FD85D-9311-4F1B-AE99-347EF031D3BB}">
      <dgm:prSet/>
      <dgm:spPr/>
    </dgm:pt>
    <dgm:pt modelId="{A7B4B3E1-6287-47C5-8323-04519ACE3A6D}" type="pres">
      <dgm:prSet presAssocID="{BADCB1B7-20F4-4A6D-AD9E-FB0982AF3D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DFDA147-FC4A-46BF-B867-A53AB959BD48}" type="pres">
      <dgm:prSet presAssocID="{DBF6AB04-1892-49C6-AF98-697EB4460038}" presName="hierRoot1" presStyleCnt="0">
        <dgm:presLayoutVars>
          <dgm:hierBranch/>
        </dgm:presLayoutVars>
      </dgm:prSet>
      <dgm:spPr/>
    </dgm:pt>
    <dgm:pt modelId="{602BD52A-1A9F-4755-81DC-1834376C1420}" type="pres">
      <dgm:prSet presAssocID="{DBF6AB04-1892-49C6-AF98-697EB4460038}" presName="rootComposite1" presStyleCnt="0"/>
      <dgm:spPr/>
    </dgm:pt>
    <dgm:pt modelId="{243B3FAD-E849-4AD8-B693-35A652FC16B7}" type="pres">
      <dgm:prSet presAssocID="{DBF6AB04-1892-49C6-AF98-697EB446003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941467-D046-468D-A67A-DB7C04A168B7}" type="pres">
      <dgm:prSet presAssocID="{DBF6AB04-1892-49C6-AF98-697EB446003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BFA0207-8FE7-4354-8AFE-089CDE7355AB}" type="pres">
      <dgm:prSet presAssocID="{DBF6AB04-1892-49C6-AF98-697EB4460038}" presName="hierChild2" presStyleCnt="0"/>
      <dgm:spPr/>
    </dgm:pt>
    <dgm:pt modelId="{84C34BD4-7D71-4CD7-A704-C42225E49C95}" type="pres">
      <dgm:prSet presAssocID="{42AAE0E2-962D-495A-99AB-CCF118EB9DB3}" presName="Name35" presStyleLbl="parChTrans1D2" presStyleIdx="0" presStyleCnt="4"/>
      <dgm:spPr/>
    </dgm:pt>
    <dgm:pt modelId="{E6CE82BF-3F82-43CD-BABB-11BD193D4B73}" type="pres">
      <dgm:prSet presAssocID="{8734C61D-E042-45FE-9E69-7D84CDFA310C}" presName="hierRoot2" presStyleCnt="0">
        <dgm:presLayoutVars>
          <dgm:hierBranch/>
        </dgm:presLayoutVars>
      </dgm:prSet>
      <dgm:spPr/>
    </dgm:pt>
    <dgm:pt modelId="{B749C850-E322-42DD-98A4-8573E0BB3988}" type="pres">
      <dgm:prSet presAssocID="{8734C61D-E042-45FE-9E69-7D84CDFA310C}" presName="rootComposite" presStyleCnt="0"/>
      <dgm:spPr/>
    </dgm:pt>
    <dgm:pt modelId="{241E9673-0144-460A-AC17-8D1A243F19A9}" type="pres">
      <dgm:prSet presAssocID="{8734C61D-E042-45FE-9E69-7D84CDFA310C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1F45B2-2ECE-451B-8F65-D5B16E030B08}" type="pres">
      <dgm:prSet presAssocID="{8734C61D-E042-45FE-9E69-7D84CDFA310C}" presName="rootConnector" presStyleLbl="node2" presStyleIdx="0" presStyleCnt="4"/>
      <dgm:spPr/>
      <dgm:t>
        <a:bodyPr/>
        <a:lstStyle/>
        <a:p>
          <a:endParaRPr lang="ru-RU"/>
        </a:p>
      </dgm:t>
    </dgm:pt>
    <dgm:pt modelId="{61211FD6-30C9-4A10-8747-9F0C1AD417E9}" type="pres">
      <dgm:prSet presAssocID="{8734C61D-E042-45FE-9E69-7D84CDFA310C}" presName="hierChild4" presStyleCnt="0"/>
      <dgm:spPr/>
    </dgm:pt>
    <dgm:pt modelId="{EC155CD4-014D-4B63-81C6-0B18FE845E64}" type="pres">
      <dgm:prSet presAssocID="{8734C61D-E042-45FE-9E69-7D84CDFA310C}" presName="hierChild5" presStyleCnt="0"/>
      <dgm:spPr/>
    </dgm:pt>
    <dgm:pt modelId="{915EF072-AE1C-478B-8CA6-7DA8530D6207}" type="pres">
      <dgm:prSet presAssocID="{A5EDCA93-0BA5-4E79-9790-4F6323087F07}" presName="Name35" presStyleLbl="parChTrans1D2" presStyleIdx="1" presStyleCnt="4"/>
      <dgm:spPr/>
    </dgm:pt>
    <dgm:pt modelId="{14BB458E-6968-4D32-96BD-41CE120AB150}" type="pres">
      <dgm:prSet presAssocID="{E146FFC6-11A1-41FF-AB5B-9E89518C6BBE}" presName="hierRoot2" presStyleCnt="0">
        <dgm:presLayoutVars>
          <dgm:hierBranch/>
        </dgm:presLayoutVars>
      </dgm:prSet>
      <dgm:spPr/>
    </dgm:pt>
    <dgm:pt modelId="{78BD1933-1109-4AD2-AE5C-5050E7F5AF7C}" type="pres">
      <dgm:prSet presAssocID="{E146FFC6-11A1-41FF-AB5B-9E89518C6BBE}" presName="rootComposite" presStyleCnt="0"/>
      <dgm:spPr/>
    </dgm:pt>
    <dgm:pt modelId="{56B4A984-705E-4340-AB11-968D16BF6730}" type="pres">
      <dgm:prSet presAssocID="{E146FFC6-11A1-41FF-AB5B-9E89518C6BBE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D525F8-DFE8-4F08-89BA-77D05231E07E}" type="pres">
      <dgm:prSet presAssocID="{E146FFC6-11A1-41FF-AB5B-9E89518C6BBE}" presName="rootConnector" presStyleLbl="node2" presStyleIdx="1" presStyleCnt="4"/>
      <dgm:spPr/>
      <dgm:t>
        <a:bodyPr/>
        <a:lstStyle/>
        <a:p>
          <a:endParaRPr lang="ru-RU"/>
        </a:p>
      </dgm:t>
    </dgm:pt>
    <dgm:pt modelId="{AF816F86-8F31-4234-B010-24E3B3C88A77}" type="pres">
      <dgm:prSet presAssocID="{E146FFC6-11A1-41FF-AB5B-9E89518C6BBE}" presName="hierChild4" presStyleCnt="0"/>
      <dgm:spPr/>
    </dgm:pt>
    <dgm:pt modelId="{8175AB86-955D-4C68-A850-000B7E52FB21}" type="pres">
      <dgm:prSet presAssocID="{E146FFC6-11A1-41FF-AB5B-9E89518C6BBE}" presName="hierChild5" presStyleCnt="0"/>
      <dgm:spPr/>
    </dgm:pt>
    <dgm:pt modelId="{5BFA7DE6-A3DF-4737-84C3-2AE3D2977028}" type="pres">
      <dgm:prSet presAssocID="{8AA27591-789F-4364-88D3-3D6D249F001D}" presName="Name35" presStyleLbl="parChTrans1D2" presStyleIdx="2" presStyleCnt="4"/>
      <dgm:spPr/>
    </dgm:pt>
    <dgm:pt modelId="{59212A72-2102-435A-AA0B-9E0CD112F0DC}" type="pres">
      <dgm:prSet presAssocID="{58CADC3E-8D83-4700-9269-C7783F3045A5}" presName="hierRoot2" presStyleCnt="0">
        <dgm:presLayoutVars>
          <dgm:hierBranch/>
        </dgm:presLayoutVars>
      </dgm:prSet>
      <dgm:spPr/>
    </dgm:pt>
    <dgm:pt modelId="{67B28F45-B4ED-4C5C-BE2A-3433A5E9C933}" type="pres">
      <dgm:prSet presAssocID="{58CADC3E-8D83-4700-9269-C7783F3045A5}" presName="rootComposite" presStyleCnt="0"/>
      <dgm:spPr/>
    </dgm:pt>
    <dgm:pt modelId="{3865ABD2-F502-446A-9687-CBD9FCCC032C}" type="pres">
      <dgm:prSet presAssocID="{58CADC3E-8D83-4700-9269-C7783F3045A5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DD9969-60C9-4220-96AE-1BDF529F5A9E}" type="pres">
      <dgm:prSet presAssocID="{58CADC3E-8D83-4700-9269-C7783F3045A5}" presName="rootConnector" presStyleLbl="node2" presStyleIdx="2" presStyleCnt="4"/>
      <dgm:spPr/>
      <dgm:t>
        <a:bodyPr/>
        <a:lstStyle/>
        <a:p>
          <a:endParaRPr lang="ru-RU"/>
        </a:p>
      </dgm:t>
    </dgm:pt>
    <dgm:pt modelId="{0AF77619-3D20-4D04-BBEA-C4503F9D0CE2}" type="pres">
      <dgm:prSet presAssocID="{58CADC3E-8D83-4700-9269-C7783F3045A5}" presName="hierChild4" presStyleCnt="0"/>
      <dgm:spPr/>
    </dgm:pt>
    <dgm:pt modelId="{B6A50C48-BA6C-44EC-9F58-B117C0726B74}" type="pres">
      <dgm:prSet presAssocID="{58CADC3E-8D83-4700-9269-C7783F3045A5}" presName="hierChild5" presStyleCnt="0"/>
      <dgm:spPr/>
    </dgm:pt>
    <dgm:pt modelId="{593D9C5A-2155-4CBC-8443-BD9DD65AE9EE}" type="pres">
      <dgm:prSet presAssocID="{6E1CD4B8-2F8D-4DD1-8FC5-183DED745703}" presName="Name35" presStyleLbl="parChTrans1D2" presStyleIdx="3" presStyleCnt="4"/>
      <dgm:spPr/>
    </dgm:pt>
    <dgm:pt modelId="{F30D0793-D53F-4C70-BD79-BB47C47C6C30}" type="pres">
      <dgm:prSet presAssocID="{DEFFEC4E-CA60-40AC-B5B6-2AE15D7FF2D1}" presName="hierRoot2" presStyleCnt="0">
        <dgm:presLayoutVars>
          <dgm:hierBranch/>
        </dgm:presLayoutVars>
      </dgm:prSet>
      <dgm:spPr/>
    </dgm:pt>
    <dgm:pt modelId="{6F5A286D-56B2-4F92-848B-CF6AF180CA8D}" type="pres">
      <dgm:prSet presAssocID="{DEFFEC4E-CA60-40AC-B5B6-2AE15D7FF2D1}" presName="rootComposite" presStyleCnt="0"/>
      <dgm:spPr/>
    </dgm:pt>
    <dgm:pt modelId="{50B79E3A-8587-4E7B-AB54-448E021BA138}" type="pres">
      <dgm:prSet presAssocID="{DEFFEC4E-CA60-40AC-B5B6-2AE15D7FF2D1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9909B8-24E7-41A4-83DA-8B740B1A760A}" type="pres">
      <dgm:prSet presAssocID="{DEFFEC4E-CA60-40AC-B5B6-2AE15D7FF2D1}" presName="rootConnector" presStyleLbl="node2" presStyleIdx="3" presStyleCnt="4"/>
      <dgm:spPr/>
      <dgm:t>
        <a:bodyPr/>
        <a:lstStyle/>
        <a:p>
          <a:endParaRPr lang="ru-RU"/>
        </a:p>
      </dgm:t>
    </dgm:pt>
    <dgm:pt modelId="{347B8E7C-3773-4680-B0E6-2EEBB2A1FB33}" type="pres">
      <dgm:prSet presAssocID="{DEFFEC4E-CA60-40AC-B5B6-2AE15D7FF2D1}" presName="hierChild4" presStyleCnt="0"/>
      <dgm:spPr/>
    </dgm:pt>
    <dgm:pt modelId="{CE88579D-D1A9-4983-AA06-9E70570B773C}" type="pres">
      <dgm:prSet presAssocID="{DEFFEC4E-CA60-40AC-B5B6-2AE15D7FF2D1}" presName="hierChild5" presStyleCnt="0"/>
      <dgm:spPr/>
    </dgm:pt>
    <dgm:pt modelId="{FBE86675-556B-447A-A99C-7DAA01755C7E}" type="pres">
      <dgm:prSet presAssocID="{DBF6AB04-1892-49C6-AF98-697EB4460038}" presName="hierChild3" presStyleCnt="0"/>
      <dgm:spPr/>
    </dgm:pt>
  </dgm:ptLst>
  <dgm:cxnLst>
    <dgm:cxn modelId="{35DF4525-5AA4-45AD-8CDE-0D9EE67A8059}" type="presOf" srcId="{DEFFEC4E-CA60-40AC-B5B6-2AE15D7FF2D1}" destId="{50B79E3A-8587-4E7B-AB54-448E021BA138}" srcOrd="0" destOrd="0" presId="urn:microsoft.com/office/officeart/2005/8/layout/orgChart1"/>
    <dgm:cxn modelId="{43E32B7A-6D24-4B00-8039-1E70DEF3EFF7}" type="presOf" srcId="{E146FFC6-11A1-41FF-AB5B-9E89518C6BBE}" destId="{29D525F8-DFE8-4F08-89BA-77D05231E07E}" srcOrd="1" destOrd="0" presId="urn:microsoft.com/office/officeart/2005/8/layout/orgChart1"/>
    <dgm:cxn modelId="{08B8EF92-CCEF-4BE5-BA30-C4654361D64A}" type="presOf" srcId="{DBF6AB04-1892-49C6-AF98-697EB4460038}" destId="{BD941467-D046-468D-A67A-DB7C04A168B7}" srcOrd="1" destOrd="0" presId="urn:microsoft.com/office/officeart/2005/8/layout/orgChart1"/>
    <dgm:cxn modelId="{C7EE91BF-E53A-4CAF-A458-3DDF08AA9769}" srcId="{DBF6AB04-1892-49C6-AF98-697EB4460038}" destId="{8734C61D-E042-45FE-9E69-7D84CDFA310C}" srcOrd="0" destOrd="0" parTransId="{42AAE0E2-962D-495A-99AB-CCF118EB9DB3}" sibTransId="{13153744-8F00-4886-906C-D61D349FFEE3}"/>
    <dgm:cxn modelId="{F8C65F33-A156-4BA5-B6CE-14CCF9BC3833}" type="presOf" srcId="{DBF6AB04-1892-49C6-AF98-697EB4460038}" destId="{243B3FAD-E849-4AD8-B693-35A652FC16B7}" srcOrd="0" destOrd="0" presId="urn:microsoft.com/office/officeart/2005/8/layout/orgChart1"/>
    <dgm:cxn modelId="{B5430142-7192-4CCA-B179-AFB49F0AE677}" srcId="{DBF6AB04-1892-49C6-AF98-697EB4460038}" destId="{58CADC3E-8D83-4700-9269-C7783F3045A5}" srcOrd="2" destOrd="0" parTransId="{8AA27591-789F-4364-88D3-3D6D249F001D}" sibTransId="{D6E0C938-A1C8-4827-99D0-1607348F5EB2}"/>
    <dgm:cxn modelId="{66A21F5D-DB6F-4B3A-8E1A-D0ABD12335CB}" srcId="{BADCB1B7-20F4-4A6D-AD9E-FB0982AF3D5E}" destId="{DBF6AB04-1892-49C6-AF98-697EB4460038}" srcOrd="0" destOrd="0" parTransId="{85D0C1E6-43ED-4B75-AE83-8E4F15F00AD9}" sibTransId="{8523C935-36AC-4FFD-B3C0-0F0309151A8B}"/>
    <dgm:cxn modelId="{09582A85-5138-47A2-A57B-01F2E2F3AB34}" type="presOf" srcId="{8AA27591-789F-4364-88D3-3D6D249F001D}" destId="{5BFA7DE6-A3DF-4737-84C3-2AE3D2977028}" srcOrd="0" destOrd="0" presId="urn:microsoft.com/office/officeart/2005/8/layout/orgChart1"/>
    <dgm:cxn modelId="{89A474AA-19F9-49EA-A1D6-47D41F92AD58}" type="presOf" srcId="{42AAE0E2-962D-495A-99AB-CCF118EB9DB3}" destId="{84C34BD4-7D71-4CD7-A704-C42225E49C95}" srcOrd="0" destOrd="0" presId="urn:microsoft.com/office/officeart/2005/8/layout/orgChart1"/>
    <dgm:cxn modelId="{7C5140D8-81E0-473A-9EB1-F32978283B1B}" type="presOf" srcId="{BADCB1B7-20F4-4A6D-AD9E-FB0982AF3D5E}" destId="{A7B4B3E1-6287-47C5-8323-04519ACE3A6D}" srcOrd="0" destOrd="0" presId="urn:microsoft.com/office/officeart/2005/8/layout/orgChart1"/>
    <dgm:cxn modelId="{2A907C97-1B2D-4525-B976-109513DD3446}" type="presOf" srcId="{6E1CD4B8-2F8D-4DD1-8FC5-183DED745703}" destId="{593D9C5A-2155-4CBC-8443-BD9DD65AE9EE}" srcOrd="0" destOrd="0" presId="urn:microsoft.com/office/officeart/2005/8/layout/orgChart1"/>
    <dgm:cxn modelId="{96AFD7B5-E75F-4B13-964D-D45C447F9D04}" type="presOf" srcId="{8734C61D-E042-45FE-9E69-7D84CDFA310C}" destId="{241E9673-0144-460A-AC17-8D1A243F19A9}" srcOrd="0" destOrd="0" presId="urn:microsoft.com/office/officeart/2005/8/layout/orgChart1"/>
    <dgm:cxn modelId="{A4BA6B0B-AA5E-467A-B3D7-E8F995FF6428}" type="presOf" srcId="{58CADC3E-8D83-4700-9269-C7783F3045A5}" destId="{3865ABD2-F502-446A-9687-CBD9FCCC032C}" srcOrd="0" destOrd="0" presId="urn:microsoft.com/office/officeart/2005/8/layout/orgChart1"/>
    <dgm:cxn modelId="{C17D789C-CFA1-4143-95D5-D039EE3D2790}" type="presOf" srcId="{58CADC3E-8D83-4700-9269-C7783F3045A5}" destId="{ACDD9969-60C9-4220-96AE-1BDF529F5A9E}" srcOrd="1" destOrd="0" presId="urn:microsoft.com/office/officeart/2005/8/layout/orgChart1"/>
    <dgm:cxn modelId="{B90FD85D-9311-4F1B-AE99-347EF031D3BB}" srcId="{DBF6AB04-1892-49C6-AF98-697EB4460038}" destId="{DEFFEC4E-CA60-40AC-B5B6-2AE15D7FF2D1}" srcOrd="3" destOrd="0" parTransId="{6E1CD4B8-2F8D-4DD1-8FC5-183DED745703}" sibTransId="{CCC008C8-DB55-4227-9225-2302ED066813}"/>
    <dgm:cxn modelId="{BC31CC7A-E9CF-4840-8AF4-0155E1789F1A}" type="presOf" srcId="{A5EDCA93-0BA5-4E79-9790-4F6323087F07}" destId="{915EF072-AE1C-478B-8CA6-7DA8530D6207}" srcOrd="0" destOrd="0" presId="urn:microsoft.com/office/officeart/2005/8/layout/orgChart1"/>
    <dgm:cxn modelId="{DE603490-3730-4001-96E2-37051BC39504}" type="presOf" srcId="{8734C61D-E042-45FE-9E69-7D84CDFA310C}" destId="{6D1F45B2-2ECE-451B-8F65-D5B16E030B08}" srcOrd="1" destOrd="0" presId="urn:microsoft.com/office/officeart/2005/8/layout/orgChart1"/>
    <dgm:cxn modelId="{C8D971D1-CEB4-43B7-A2CD-C9DAF50AEE79}" type="presOf" srcId="{E146FFC6-11A1-41FF-AB5B-9E89518C6BBE}" destId="{56B4A984-705E-4340-AB11-968D16BF6730}" srcOrd="0" destOrd="0" presId="urn:microsoft.com/office/officeart/2005/8/layout/orgChart1"/>
    <dgm:cxn modelId="{E049F56B-F376-4625-A133-8F24D6E29CA7}" type="presOf" srcId="{DEFFEC4E-CA60-40AC-B5B6-2AE15D7FF2D1}" destId="{6A9909B8-24E7-41A4-83DA-8B740B1A760A}" srcOrd="1" destOrd="0" presId="urn:microsoft.com/office/officeart/2005/8/layout/orgChart1"/>
    <dgm:cxn modelId="{CF12818D-3C4A-4926-BFC1-9608AF01081D}" srcId="{DBF6AB04-1892-49C6-AF98-697EB4460038}" destId="{E146FFC6-11A1-41FF-AB5B-9E89518C6BBE}" srcOrd="1" destOrd="0" parTransId="{A5EDCA93-0BA5-4E79-9790-4F6323087F07}" sibTransId="{EE10A1BE-A34F-45D8-98E1-5AD38BD97159}"/>
    <dgm:cxn modelId="{26B16FD0-15EE-4FB0-81EE-7B3D02B6D86C}" type="presParOf" srcId="{A7B4B3E1-6287-47C5-8323-04519ACE3A6D}" destId="{2DFDA147-FC4A-46BF-B867-A53AB959BD48}" srcOrd="0" destOrd="0" presId="urn:microsoft.com/office/officeart/2005/8/layout/orgChart1"/>
    <dgm:cxn modelId="{50B9B299-C02A-4A37-BE56-1F2CE4A52478}" type="presParOf" srcId="{2DFDA147-FC4A-46BF-B867-A53AB959BD48}" destId="{602BD52A-1A9F-4755-81DC-1834376C1420}" srcOrd="0" destOrd="0" presId="urn:microsoft.com/office/officeart/2005/8/layout/orgChart1"/>
    <dgm:cxn modelId="{E90B1B79-3E0E-4023-9A39-7D50F50AEB65}" type="presParOf" srcId="{602BD52A-1A9F-4755-81DC-1834376C1420}" destId="{243B3FAD-E849-4AD8-B693-35A652FC16B7}" srcOrd="0" destOrd="0" presId="urn:microsoft.com/office/officeart/2005/8/layout/orgChart1"/>
    <dgm:cxn modelId="{A69F2774-45A0-42DE-BD60-94BA5B8769A5}" type="presParOf" srcId="{602BD52A-1A9F-4755-81DC-1834376C1420}" destId="{BD941467-D046-468D-A67A-DB7C04A168B7}" srcOrd="1" destOrd="0" presId="urn:microsoft.com/office/officeart/2005/8/layout/orgChart1"/>
    <dgm:cxn modelId="{28F092C5-D92D-4E3F-BBAF-7C9BCDD1C909}" type="presParOf" srcId="{2DFDA147-FC4A-46BF-B867-A53AB959BD48}" destId="{7BFA0207-8FE7-4354-8AFE-089CDE7355AB}" srcOrd="1" destOrd="0" presId="urn:microsoft.com/office/officeart/2005/8/layout/orgChart1"/>
    <dgm:cxn modelId="{3F67BFA3-FFB9-4D75-8C39-E522873DBF34}" type="presParOf" srcId="{7BFA0207-8FE7-4354-8AFE-089CDE7355AB}" destId="{84C34BD4-7D71-4CD7-A704-C42225E49C95}" srcOrd="0" destOrd="0" presId="urn:microsoft.com/office/officeart/2005/8/layout/orgChart1"/>
    <dgm:cxn modelId="{D82B6857-0FB2-42F3-80F1-DFFFCDCD796B}" type="presParOf" srcId="{7BFA0207-8FE7-4354-8AFE-089CDE7355AB}" destId="{E6CE82BF-3F82-43CD-BABB-11BD193D4B73}" srcOrd="1" destOrd="0" presId="urn:microsoft.com/office/officeart/2005/8/layout/orgChart1"/>
    <dgm:cxn modelId="{56E0F654-B10F-4037-BEB7-D9C3C1FB976B}" type="presParOf" srcId="{E6CE82BF-3F82-43CD-BABB-11BD193D4B73}" destId="{B749C850-E322-42DD-98A4-8573E0BB3988}" srcOrd="0" destOrd="0" presId="urn:microsoft.com/office/officeart/2005/8/layout/orgChart1"/>
    <dgm:cxn modelId="{0661681C-8F87-45F9-B93D-C24A95D0F9F3}" type="presParOf" srcId="{B749C850-E322-42DD-98A4-8573E0BB3988}" destId="{241E9673-0144-460A-AC17-8D1A243F19A9}" srcOrd="0" destOrd="0" presId="urn:microsoft.com/office/officeart/2005/8/layout/orgChart1"/>
    <dgm:cxn modelId="{5C104A77-A78C-4B2A-95CF-191853283475}" type="presParOf" srcId="{B749C850-E322-42DD-98A4-8573E0BB3988}" destId="{6D1F45B2-2ECE-451B-8F65-D5B16E030B08}" srcOrd="1" destOrd="0" presId="urn:microsoft.com/office/officeart/2005/8/layout/orgChart1"/>
    <dgm:cxn modelId="{96CD9696-10B3-4EB8-874B-9D9C80C74A8B}" type="presParOf" srcId="{E6CE82BF-3F82-43CD-BABB-11BD193D4B73}" destId="{61211FD6-30C9-4A10-8747-9F0C1AD417E9}" srcOrd="1" destOrd="0" presId="urn:microsoft.com/office/officeart/2005/8/layout/orgChart1"/>
    <dgm:cxn modelId="{99482394-BBB1-4AD7-89C9-B4D4E83A22E9}" type="presParOf" srcId="{E6CE82BF-3F82-43CD-BABB-11BD193D4B73}" destId="{EC155CD4-014D-4B63-81C6-0B18FE845E64}" srcOrd="2" destOrd="0" presId="urn:microsoft.com/office/officeart/2005/8/layout/orgChart1"/>
    <dgm:cxn modelId="{0F17D9BC-B412-452A-B7E4-68CD7739A8AF}" type="presParOf" srcId="{7BFA0207-8FE7-4354-8AFE-089CDE7355AB}" destId="{915EF072-AE1C-478B-8CA6-7DA8530D6207}" srcOrd="2" destOrd="0" presId="urn:microsoft.com/office/officeart/2005/8/layout/orgChart1"/>
    <dgm:cxn modelId="{D66AE951-D06F-419E-A08C-BA7A44AA74BC}" type="presParOf" srcId="{7BFA0207-8FE7-4354-8AFE-089CDE7355AB}" destId="{14BB458E-6968-4D32-96BD-41CE120AB150}" srcOrd="3" destOrd="0" presId="urn:microsoft.com/office/officeart/2005/8/layout/orgChart1"/>
    <dgm:cxn modelId="{DCB3E768-B611-4B59-8533-A1E9DBAAFB81}" type="presParOf" srcId="{14BB458E-6968-4D32-96BD-41CE120AB150}" destId="{78BD1933-1109-4AD2-AE5C-5050E7F5AF7C}" srcOrd="0" destOrd="0" presId="urn:microsoft.com/office/officeart/2005/8/layout/orgChart1"/>
    <dgm:cxn modelId="{B6B07873-967F-434C-A3C8-2F77AD80A8BC}" type="presParOf" srcId="{78BD1933-1109-4AD2-AE5C-5050E7F5AF7C}" destId="{56B4A984-705E-4340-AB11-968D16BF6730}" srcOrd="0" destOrd="0" presId="urn:microsoft.com/office/officeart/2005/8/layout/orgChart1"/>
    <dgm:cxn modelId="{8837CEA2-54AB-4E0B-8AD3-C2D1D9A80EB6}" type="presParOf" srcId="{78BD1933-1109-4AD2-AE5C-5050E7F5AF7C}" destId="{29D525F8-DFE8-4F08-89BA-77D05231E07E}" srcOrd="1" destOrd="0" presId="urn:microsoft.com/office/officeart/2005/8/layout/orgChart1"/>
    <dgm:cxn modelId="{33A56CEA-9062-47C4-81EA-8D01C7800D2C}" type="presParOf" srcId="{14BB458E-6968-4D32-96BD-41CE120AB150}" destId="{AF816F86-8F31-4234-B010-24E3B3C88A77}" srcOrd="1" destOrd="0" presId="urn:microsoft.com/office/officeart/2005/8/layout/orgChart1"/>
    <dgm:cxn modelId="{8E6525DD-C84F-466B-AFA1-70B3D3C58A4B}" type="presParOf" srcId="{14BB458E-6968-4D32-96BD-41CE120AB150}" destId="{8175AB86-955D-4C68-A850-000B7E52FB21}" srcOrd="2" destOrd="0" presId="urn:microsoft.com/office/officeart/2005/8/layout/orgChart1"/>
    <dgm:cxn modelId="{79A46A60-C092-4754-B5CB-945830588BD5}" type="presParOf" srcId="{7BFA0207-8FE7-4354-8AFE-089CDE7355AB}" destId="{5BFA7DE6-A3DF-4737-84C3-2AE3D2977028}" srcOrd="4" destOrd="0" presId="urn:microsoft.com/office/officeart/2005/8/layout/orgChart1"/>
    <dgm:cxn modelId="{4D5DC07A-ECF0-4CAC-A8FB-BBF29005F37C}" type="presParOf" srcId="{7BFA0207-8FE7-4354-8AFE-089CDE7355AB}" destId="{59212A72-2102-435A-AA0B-9E0CD112F0DC}" srcOrd="5" destOrd="0" presId="urn:microsoft.com/office/officeart/2005/8/layout/orgChart1"/>
    <dgm:cxn modelId="{AB519732-A418-43B0-8A0E-1F87E035C9C2}" type="presParOf" srcId="{59212A72-2102-435A-AA0B-9E0CD112F0DC}" destId="{67B28F45-B4ED-4C5C-BE2A-3433A5E9C933}" srcOrd="0" destOrd="0" presId="urn:microsoft.com/office/officeart/2005/8/layout/orgChart1"/>
    <dgm:cxn modelId="{C48B4320-54E5-4F67-B24F-535268602A81}" type="presParOf" srcId="{67B28F45-B4ED-4C5C-BE2A-3433A5E9C933}" destId="{3865ABD2-F502-446A-9687-CBD9FCCC032C}" srcOrd="0" destOrd="0" presId="urn:microsoft.com/office/officeart/2005/8/layout/orgChart1"/>
    <dgm:cxn modelId="{80F15B8F-613E-439A-A9A8-A6D8ADE99B0F}" type="presParOf" srcId="{67B28F45-B4ED-4C5C-BE2A-3433A5E9C933}" destId="{ACDD9969-60C9-4220-96AE-1BDF529F5A9E}" srcOrd="1" destOrd="0" presId="urn:microsoft.com/office/officeart/2005/8/layout/orgChart1"/>
    <dgm:cxn modelId="{FE04F877-7EEF-45A7-99AB-C84F286474BA}" type="presParOf" srcId="{59212A72-2102-435A-AA0B-9E0CD112F0DC}" destId="{0AF77619-3D20-4D04-BBEA-C4503F9D0CE2}" srcOrd="1" destOrd="0" presId="urn:microsoft.com/office/officeart/2005/8/layout/orgChart1"/>
    <dgm:cxn modelId="{C81FBA84-AA15-4FCD-BD1C-73263426015A}" type="presParOf" srcId="{59212A72-2102-435A-AA0B-9E0CD112F0DC}" destId="{B6A50C48-BA6C-44EC-9F58-B117C0726B74}" srcOrd="2" destOrd="0" presId="urn:microsoft.com/office/officeart/2005/8/layout/orgChart1"/>
    <dgm:cxn modelId="{F2277050-C46E-4F69-B247-282D57207086}" type="presParOf" srcId="{7BFA0207-8FE7-4354-8AFE-089CDE7355AB}" destId="{593D9C5A-2155-4CBC-8443-BD9DD65AE9EE}" srcOrd="6" destOrd="0" presId="urn:microsoft.com/office/officeart/2005/8/layout/orgChart1"/>
    <dgm:cxn modelId="{8BE4A66E-C202-417C-BD8F-24B99AE68AFB}" type="presParOf" srcId="{7BFA0207-8FE7-4354-8AFE-089CDE7355AB}" destId="{F30D0793-D53F-4C70-BD79-BB47C47C6C30}" srcOrd="7" destOrd="0" presId="urn:microsoft.com/office/officeart/2005/8/layout/orgChart1"/>
    <dgm:cxn modelId="{90A4FADE-6E3C-4D7F-855F-2B45A1BB7C97}" type="presParOf" srcId="{F30D0793-D53F-4C70-BD79-BB47C47C6C30}" destId="{6F5A286D-56B2-4F92-848B-CF6AF180CA8D}" srcOrd="0" destOrd="0" presId="urn:microsoft.com/office/officeart/2005/8/layout/orgChart1"/>
    <dgm:cxn modelId="{B4E63868-EE27-428A-9F4A-0AEAD3829067}" type="presParOf" srcId="{6F5A286D-56B2-4F92-848B-CF6AF180CA8D}" destId="{50B79E3A-8587-4E7B-AB54-448E021BA138}" srcOrd="0" destOrd="0" presId="urn:microsoft.com/office/officeart/2005/8/layout/orgChart1"/>
    <dgm:cxn modelId="{61F3D55E-856E-4EF3-B11B-E34DDEF2E559}" type="presParOf" srcId="{6F5A286D-56B2-4F92-848B-CF6AF180CA8D}" destId="{6A9909B8-24E7-41A4-83DA-8B740B1A760A}" srcOrd="1" destOrd="0" presId="urn:microsoft.com/office/officeart/2005/8/layout/orgChart1"/>
    <dgm:cxn modelId="{4AE6BA11-83C4-4793-B774-7D5942E100A6}" type="presParOf" srcId="{F30D0793-D53F-4C70-BD79-BB47C47C6C30}" destId="{347B8E7C-3773-4680-B0E6-2EEBB2A1FB33}" srcOrd="1" destOrd="0" presId="urn:microsoft.com/office/officeart/2005/8/layout/orgChart1"/>
    <dgm:cxn modelId="{C6A9E4FE-CF79-4176-B2A4-FA5D170268D3}" type="presParOf" srcId="{F30D0793-D53F-4C70-BD79-BB47C47C6C30}" destId="{CE88579D-D1A9-4983-AA06-9E70570B773C}" srcOrd="2" destOrd="0" presId="urn:microsoft.com/office/officeart/2005/8/layout/orgChart1"/>
    <dgm:cxn modelId="{0C147BB2-BBEE-4799-9AB7-FFF081159581}" type="presParOf" srcId="{2DFDA147-FC4A-46BF-B867-A53AB959BD48}" destId="{FBE86675-556B-447A-A99C-7DAA01755C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1EE22B-E806-46F6-8890-DA0C5CC766C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DBF22C12-45A1-4903-8C0A-75983226042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Свойства</a:t>
          </a:r>
        </a:p>
      </dgm:t>
    </dgm:pt>
    <dgm:pt modelId="{CCD0A5BA-C278-4ABB-9862-736657695BB9}" type="parTrans" cxnId="{93E5A783-06D9-414B-86D0-C73F7CC8B8AD}">
      <dgm:prSet/>
      <dgm:spPr/>
    </dgm:pt>
    <dgm:pt modelId="{09C2E722-9507-400B-A772-84DE8D9B77BC}" type="sibTrans" cxnId="{93E5A783-06D9-414B-86D0-C73F7CC8B8AD}">
      <dgm:prSet/>
      <dgm:spPr/>
    </dgm:pt>
    <dgm:pt modelId="{17DF7EBC-297E-4E11-9A39-A10A49960A8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Движение</a:t>
          </a:r>
          <a:b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</a:b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цитоплазмы 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53847055-C2AD-4FEB-8C9C-139699EA99A0}" type="parTrans" cxnId="{F378A356-A42D-45C1-95A5-D0E565BB447F}">
      <dgm:prSet/>
      <dgm:spPr/>
    </dgm:pt>
    <dgm:pt modelId="{3E928411-1862-4BAB-A3DF-6D522C6733C2}" type="sibTrans" cxnId="{F378A356-A42D-45C1-95A5-D0E565BB447F}">
      <dgm:prSet/>
      <dgm:spPr/>
    </dgm:pt>
    <dgm:pt modelId="{63F0F1BA-D42A-4039-A214-BF4D7B59711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Дыхание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48A0B71C-68C7-4CC6-A5A6-DB3673D84F99}" type="parTrans" cxnId="{7497841E-27B4-46C3-92A6-9F6221F0795B}">
      <dgm:prSet/>
      <dgm:spPr/>
    </dgm:pt>
    <dgm:pt modelId="{9AB797C4-A151-4E51-B42C-AF6E19399C07}" type="sibTrans" cxnId="{7497841E-27B4-46C3-92A6-9F6221F0795B}">
      <dgm:prSet/>
      <dgm:spPr/>
    </dgm:pt>
    <dgm:pt modelId="{9156771A-B9F5-46CA-9B46-F4441D704EC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Обмен</a:t>
          </a:r>
          <a:b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</a:b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веществ 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1783F5A0-8AFA-4D87-BD05-15E19E8F665B}" type="parTrans" cxnId="{F111E593-9694-41AC-A89D-726C233D6072}">
      <dgm:prSet/>
      <dgm:spPr/>
    </dgm:pt>
    <dgm:pt modelId="{01A2B38A-DD81-4AA4-B96C-04F56E0170B0}" type="sibTrans" cxnId="{F111E593-9694-41AC-A89D-726C233D6072}">
      <dgm:prSet/>
      <dgm:spPr/>
    </dgm:pt>
    <dgm:pt modelId="{66AB37C8-8DC2-4A3C-91C4-704335DA61B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Деление</a:t>
          </a:r>
          <a:b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</a:b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и рост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77977345-810D-4940-BCA8-918F806FB897}" type="parTrans" cxnId="{995650E7-9B3F-46E2-832B-B8196C0CE47B}">
      <dgm:prSet/>
      <dgm:spPr/>
    </dgm:pt>
    <dgm:pt modelId="{DD900FAE-6D74-452B-9002-98AEB8ABA168}" type="sibTrans" cxnId="{995650E7-9B3F-46E2-832B-B8196C0CE47B}">
      <dgm:prSet/>
      <dgm:spPr/>
    </dgm:pt>
    <dgm:pt modelId="{459106FA-E141-4E0B-A36B-B3D3DCDB01EC}" type="pres">
      <dgm:prSet presAssocID="{D81EE22B-E806-46F6-8890-DA0C5CC766C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64C64BD-2856-432A-8ABD-A812BA6928D7}" type="pres">
      <dgm:prSet presAssocID="{DBF22C12-45A1-4903-8C0A-75983226042A}" presName="hierRoot1" presStyleCnt="0">
        <dgm:presLayoutVars>
          <dgm:hierBranch/>
        </dgm:presLayoutVars>
      </dgm:prSet>
      <dgm:spPr/>
    </dgm:pt>
    <dgm:pt modelId="{03D2F01C-20A3-4779-A604-CB2CE4AF3D36}" type="pres">
      <dgm:prSet presAssocID="{DBF22C12-45A1-4903-8C0A-75983226042A}" presName="rootComposite1" presStyleCnt="0"/>
      <dgm:spPr/>
    </dgm:pt>
    <dgm:pt modelId="{B7953110-04E8-4C7C-A637-2B6ADA2D6BCD}" type="pres">
      <dgm:prSet presAssocID="{DBF22C12-45A1-4903-8C0A-75983226042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C2988D-EBC1-4F46-9AB1-CDA72E32D249}" type="pres">
      <dgm:prSet presAssocID="{DBF22C12-45A1-4903-8C0A-75983226042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FBF97D8-7CEA-4F4F-9AB0-5018C174252C}" type="pres">
      <dgm:prSet presAssocID="{DBF22C12-45A1-4903-8C0A-75983226042A}" presName="hierChild2" presStyleCnt="0"/>
      <dgm:spPr/>
    </dgm:pt>
    <dgm:pt modelId="{7192FAA2-0A0F-4460-B5B7-DEA2524F026A}" type="pres">
      <dgm:prSet presAssocID="{53847055-C2AD-4FEB-8C9C-139699EA99A0}" presName="Name35" presStyleLbl="parChTrans1D2" presStyleIdx="0" presStyleCnt="4"/>
      <dgm:spPr/>
    </dgm:pt>
    <dgm:pt modelId="{5E33AD44-2D10-4055-B679-EA9E16E5AD19}" type="pres">
      <dgm:prSet presAssocID="{17DF7EBC-297E-4E11-9A39-A10A49960A8C}" presName="hierRoot2" presStyleCnt="0">
        <dgm:presLayoutVars>
          <dgm:hierBranch/>
        </dgm:presLayoutVars>
      </dgm:prSet>
      <dgm:spPr/>
    </dgm:pt>
    <dgm:pt modelId="{7D269B75-A88B-4278-835F-1536E4D8DC64}" type="pres">
      <dgm:prSet presAssocID="{17DF7EBC-297E-4E11-9A39-A10A49960A8C}" presName="rootComposite" presStyleCnt="0"/>
      <dgm:spPr/>
    </dgm:pt>
    <dgm:pt modelId="{49ECB354-7E36-4526-84DA-13D5F0BD64C4}" type="pres">
      <dgm:prSet presAssocID="{17DF7EBC-297E-4E11-9A39-A10A49960A8C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B8F815-EFB0-4B5E-B5E3-4AFA09CA9015}" type="pres">
      <dgm:prSet presAssocID="{17DF7EBC-297E-4E11-9A39-A10A49960A8C}" presName="rootConnector" presStyleLbl="node2" presStyleIdx="0" presStyleCnt="4"/>
      <dgm:spPr/>
      <dgm:t>
        <a:bodyPr/>
        <a:lstStyle/>
        <a:p>
          <a:endParaRPr lang="ru-RU"/>
        </a:p>
      </dgm:t>
    </dgm:pt>
    <dgm:pt modelId="{D6146995-4065-4F34-85A0-B2E6C90D360B}" type="pres">
      <dgm:prSet presAssocID="{17DF7EBC-297E-4E11-9A39-A10A49960A8C}" presName="hierChild4" presStyleCnt="0"/>
      <dgm:spPr/>
    </dgm:pt>
    <dgm:pt modelId="{BE8D6CC8-38E4-489C-831A-F30CB905CC26}" type="pres">
      <dgm:prSet presAssocID="{17DF7EBC-297E-4E11-9A39-A10A49960A8C}" presName="hierChild5" presStyleCnt="0"/>
      <dgm:spPr/>
    </dgm:pt>
    <dgm:pt modelId="{7BAC3073-0F36-438E-800D-83CF53EBC216}" type="pres">
      <dgm:prSet presAssocID="{48A0B71C-68C7-4CC6-A5A6-DB3673D84F99}" presName="Name35" presStyleLbl="parChTrans1D2" presStyleIdx="1" presStyleCnt="4"/>
      <dgm:spPr/>
    </dgm:pt>
    <dgm:pt modelId="{2DB352B6-F0E7-468F-8F83-1BA8E6C0D09A}" type="pres">
      <dgm:prSet presAssocID="{63F0F1BA-D42A-4039-A214-BF4D7B597110}" presName="hierRoot2" presStyleCnt="0">
        <dgm:presLayoutVars>
          <dgm:hierBranch/>
        </dgm:presLayoutVars>
      </dgm:prSet>
      <dgm:spPr/>
    </dgm:pt>
    <dgm:pt modelId="{178BEAD6-CA2B-4670-9CCA-69F0E9832A5F}" type="pres">
      <dgm:prSet presAssocID="{63F0F1BA-D42A-4039-A214-BF4D7B597110}" presName="rootComposite" presStyleCnt="0"/>
      <dgm:spPr/>
    </dgm:pt>
    <dgm:pt modelId="{9AB1CF57-1E4A-4FB6-ABA3-1F7BBDD0C96E}" type="pres">
      <dgm:prSet presAssocID="{63F0F1BA-D42A-4039-A214-BF4D7B597110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562B04-BC0E-41F8-B14B-B813B6381505}" type="pres">
      <dgm:prSet presAssocID="{63F0F1BA-D42A-4039-A214-BF4D7B597110}" presName="rootConnector" presStyleLbl="node2" presStyleIdx="1" presStyleCnt="4"/>
      <dgm:spPr/>
      <dgm:t>
        <a:bodyPr/>
        <a:lstStyle/>
        <a:p>
          <a:endParaRPr lang="ru-RU"/>
        </a:p>
      </dgm:t>
    </dgm:pt>
    <dgm:pt modelId="{35804E17-C11D-4420-9E15-D116B5B6B108}" type="pres">
      <dgm:prSet presAssocID="{63F0F1BA-D42A-4039-A214-BF4D7B597110}" presName="hierChild4" presStyleCnt="0"/>
      <dgm:spPr/>
    </dgm:pt>
    <dgm:pt modelId="{E6DCF0DF-E619-4A83-9D67-FF98CDFA9275}" type="pres">
      <dgm:prSet presAssocID="{63F0F1BA-D42A-4039-A214-BF4D7B597110}" presName="hierChild5" presStyleCnt="0"/>
      <dgm:spPr/>
    </dgm:pt>
    <dgm:pt modelId="{424626BE-C950-47E2-A7DD-4A8971B99A83}" type="pres">
      <dgm:prSet presAssocID="{1783F5A0-8AFA-4D87-BD05-15E19E8F665B}" presName="Name35" presStyleLbl="parChTrans1D2" presStyleIdx="2" presStyleCnt="4"/>
      <dgm:spPr/>
    </dgm:pt>
    <dgm:pt modelId="{EC361BBE-4550-46DD-8CF9-1BBDCE6A805A}" type="pres">
      <dgm:prSet presAssocID="{9156771A-B9F5-46CA-9B46-F4441D704ECA}" presName="hierRoot2" presStyleCnt="0">
        <dgm:presLayoutVars>
          <dgm:hierBranch/>
        </dgm:presLayoutVars>
      </dgm:prSet>
      <dgm:spPr/>
    </dgm:pt>
    <dgm:pt modelId="{E032DF34-4C9A-4A80-8A40-ADC59DE2CBC3}" type="pres">
      <dgm:prSet presAssocID="{9156771A-B9F5-46CA-9B46-F4441D704ECA}" presName="rootComposite" presStyleCnt="0"/>
      <dgm:spPr/>
    </dgm:pt>
    <dgm:pt modelId="{0A35C51C-4312-46B8-B527-3F9A307D52E1}" type="pres">
      <dgm:prSet presAssocID="{9156771A-B9F5-46CA-9B46-F4441D704ECA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216C92-5BEE-4763-89F8-4B5522B52A66}" type="pres">
      <dgm:prSet presAssocID="{9156771A-B9F5-46CA-9B46-F4441D704ECA}" presName="rootConnector" presStyleLbl="node2" presStyleIdx="2" presStyleCnt="4"/>
      <dgm:spPr/>
      <dgm:t>
        <a:bodyPr/>
        <a:lstStyle/>
        <a:p>
          <a:endParaRPr lang="ru-RU"/>
        </a:p>
      </dgm:t>
    </dgm:pt>
    <dgm:pt modelId="{A25A8CFF-F75E-4BE6-A802-352077E8795A}" type="pres">
      <dgm:prSet presAssocID="{9156771A-B9F5-46CA-9B46-F4441D704ECA}" presName="hierChild4" presStyleCnt="0"/>
      <dgm:spPr/>
    </dgm:pt>
    <dgm:pt modelId="{B74D745A-0BBC-48D3-B10B-0B6F42FB5788}" type="pres">
      <dgm:prSet presAssocID="{9156771A-B9F5-46CA-9B46-F4441D704ECA}" presName="hierChild5" presStyleCnt="0"/>
      <dgm:spPr/>
    </dgm:pt>
    <dgm:pt modelId="{6171AE67-633F-4BF2-8A52-0575C9F806F6}" type="pres">
      <dgm:prSet presAssocID="{77977345-810D-4940-BCA8-918F806FB897}" presName="Name35" presStyleLbl="parChTrans1D2" presStyleIdx="3" presStyleCnt="4"/>
      <dgm:spPr/>
    </dgm:pt>
    <dgm:pt modelId="{230ED605-3712-40AB-990A-99E6DAA5A066}" type="pres">
      <dgm:prSet presAssocID="{66AB37C8-8DC2-4A3C-91C4-704335DA61B3}" presName="hierRoot2" presStyleCnt="0">
        <dgm:presLayoutVars>
          <dgm:hierBranch/>
        </dgm:presLayoutVars>
      </dgm:prSet>
      <dgm:spPr/>
    </dgm:pt>
    <dgm:pt modelId="{E566FE4C-A5D1-4E38-9473-95D2F483CE2F}" type="pres">
      <dgm:prSet presAssocID="{66AB37C8-8DC2-4A3C-91C4-704335DA61B3}" presName="rootComposite" presStyleCnt="0"/>
      <dgm:spPr/>
    </dgm:pt>
    <dgm:pt modelId="{C930958D-4194-45CD-BEEE-97469270FE8F}" type="pres">
      <dgm:prSet presAssocID="{66AB37C8-8DC2-4A3C-91C4-704335DA61B3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7A2A41-97E5-4A81-9791-1116E16BBBF3}" type="pres">
      <dgm:prSet presAssocID="{66AB37C8-8DC2-4A3C-91C4-704335DA61B3}" presName="rootConnector" presStyleLbl="node2" presStyleIdx="3" presStyleCnt="4"/>
      <dgm:spPr/>
      <dgm:t>
        <a:bodyPr/>
        <a:lstStyle/>
        <a:p>
          <a:endParaRPr lang="ru-RU"/>
        </a:p>
      </dgm:t>
    </dgm:pt>
    <dgm:pt modelId="{4D8AC0EB-8B67-436E-9CFD-9587C026E368}" type="pres">
      <dgm:prSet presAssocID="{66AB37C8-8DC2-4A3C-91C4-704335DA61B3}" presName="hierChild4" presStyleCnt="0"/>
      <dgm:spPr/>
    </dgm:pt>
    <dgm:pt modelId="{9F94F020-B209-4B16-BD5B-C09CE1BD1BD7}" type="pres">
      <dgm:prSet presAssocID="{66AB37C8-8DC2-4A3C-91C4-704335DA61B3}" presName="hierChild5" presStyleCnt="0"/>
      <dgm:spPr/>
    </dgm:pt>
    <dgm:pt modelId="{720A61FB-6B9E-4658-95F5-19FAA4680D05}" type="pres">
      <dgm:prSet presAssocID="{DBF22C12-45A1-4903-8C0A-75983226042A}" presName="hierChild3" presStyleCnt="0"/>
      <dgm:spPr/>
    </dgm:pt>
  </dgm:ptLst>
  <dgm:cxnLst>
    <dgm:cxn modelId="{63D8ADF0-604A-4A2D-BB6A-EFB65DD33AA4}" type="presOf" srcId="{63F0F1BA-D42A-4039-A214-BF4D7B597110}" destId="{56562B04-BC0E-41F8-B14B-B813B6381505}" srcOrd="1" destOrd="0" presId="urn:microsoft.com/office/officeart/2005/8/layout/orgChart1"/>
    <dgm:cxn modelId="{566EBEE3-EC11-4172-B096-D57CFFAC2E59}" type="presOf" srcId="{77977345-810D-4940-BCA8-918F806FB897}" destId="{6171AE67-633F-4BF2-8A52-0575C9F806F6}" srcOrd="0" destOrd="0" presId="urn:microsoft.com/office/officeart/2005/8/layout/orgChart1"/>
    <dgm:cxn modelId="{5E8584CC-1548-4C85-BB9D-2F9ED0867FE7}" type="presOf" srcId="{66AB37C8-8DC2-4A3C-91C4-704335DA61B3}" destId="{C930958D-4194-45CD-BEEE-97469270FE8F}" srcOrd="0" destOrd="0" presId="urn:microsoft.com/office/officeart/2005/8/layout/orgChart1"/>
    <dgm:cxn modelId="{20BA1E4C-5096-4C5B-B149-F74575BE97D4}" type="presOf" srcId="{63F0F1BA-D42A-4039-A214-BF4D7B597110}" destId="{9AB1CF57-1E4A-4FB6-ABA3-1F7BBDD0C96E}" srcOrd="0" destOrd="0" presId="urn:microsoft.com/office/officeart/2005/8/layout/orgChart1"/>
    <dgm:cxn modelId="{B595583D-B374-4BD5-92A0-D86055EBB22D}" type="presOf" srcId="{9156771A-B9F5-46CA-9B46-F4441D704ECA}" destId="{0A35C51C-4312-46B8-B527-3F9A307D52E1}" srcOrd="0" destOrd="0" presId="urn:microsoft.com/office/officeart/2005/8/layout/orgChart1"/>
    <dgm:cxn modelId="{995650E7-9B3F-46E2-832B-B8196C0CE47B}" srcId="{DBF22C12-45A1-4903-8C0A-75983226042A}" destId="{66AB37C8-8DC2-4A3C-91C4-704335DA61B3}" srcOrd="3" destOrd="0" parTransId="{77977345-810D-4940-BCA8-918F806FB897}" sibTransId="{DD900FAE-6D74-452B-9002-98AEB8ABA168}"/>
    <dgm:cxn modelId="{D2530CD6-CB39-4306-92B7-8BB960584466}" type="presOf" srcId="{9156771A-B9F5-46CA-9B46-F4441D704ECA}" destId="{EF216C92-5BEE-4763-89F8-4B5522B52A66}" srcOrd="1" destOrd="0" presId="urn:microsoft.com/office/officeart/2005/8/layout/orgChart1"/>
    <dgm:cxn modelId="{F111E593-9694-41AC-A89D-726C233D6072}" srcId="{DBF22C12-45A1-4903-8C0A-75983226042A}" destId="{9156771A-B9F5-46CA-9B46-F4441D704ECA}" srcOrd="2" destOrd="0" parTransId="{1783F5A0-8AFA-4D87-BD05-15E19E8F665B}" sibTransId="{01A2B38A-DD81-4AA4-B96C-04F56E0170B0}"/>
    <dgm:cxn modelId="{F0B2A6A6-B97D-4706-A1BF-08B60999812F}" type="presOf" srcId="{53847055-C2AD-4FEB-8C9C-139699EA99A0}" destId="{7192FAA2-0A0F-4460-B5B7-DEA2524F026A}" srcOrd="0" destOrd="0" presId="urn:microsoft.com/office/officeart/2005/8/layout/orgChart1"/>
    <dgm:cxn modelId="{EF74024E-1961-4CF4-89F0-EFAA8EE48100}" type="presOf" srcId="{D81EE22B-E806-46F6-8890-DA0C5CC766C0}" destId="{459106FA-E141-4E0B-A36B-B3D3DCDB01EC}" srcOrd="0" destOrd="0" presId="urn:microsoft.com/office/officeart/2005/8/layout/orgChart1"/>
    <dgm:cxn modelId="{B10BDD29-3524-4503-B215-EB2A7CD0B145}" type="presOf" srcId="{17DF7EBC-297E-4E11-9A39-A10A49960A8C}" destId="{49ECB354-7E36-4526-84DA-13D5F0BD64C4}" srcOrd="0" destOrd="0" presId="urn:microsoft.com/office/officeart/2005/8/layout/orgChart1"/>
    <dgm:cxn modelId="{7497841E-27B4-46C3-92A6-9F6221F0795B}" srcId="{DBF22C12-45A1-4903-8C0A-75983226042A}" destId="{63F0F1BA-D42A-4039-A214-BF4D7B597110}" srcOrd="1" destOrd="0" parTransId="{48A0B71C-68C7-4CC6-A5A6-DB3673D84F99}" sibTransId="{9AB797C4-A151-4E51-B42C-AF6E19399C07}"/>
    <dgm:cxn modelId="{F378A356-A42D-45C1-95A5-D0E565BB447F}" srcId="{DBF22C12-45A1-4903-8C0A-75983226042A}" destId="{17DF7EBC-297E-4E11-9A39-A10A49960A8C}" srcOrd="0" destOrd="0" parTransId="{53847055-C2AD-4FEB-8C9C-139699EA99A0}" sibTransId="{3E928411-1862-4BAB-A3DF-6D522C6733C2}"/>
    <dgm:cxn modelId="{09C93C1B-9559-4BF6-B766-401E9946C2D8}" type="presOf" srcId="{1783F5A0-8AFA-4D87-BD05-15E19E8F665B}" destId="{424626BE-C950-47E2-A7DD-4A8971B99A83}" srcOrd="0" destOrd="0" presId="urn:microsoft.com/office/officeart/2005/8/layout/orgChart1"/>
    <dgm:cxn modelId="{E904311D-B497-4F2F-9788-24FFAF6B7980}" type="presOf" srcId="{17DF7EBC-297E-4E11-9A39-A10A49960A8C}" destId="{C7B8F815-EFB0-4B5E-B5E3-4AFA09CA9015}" srcOrd="1" destOrd="0" presId="urn:microsoft.com/office/officeart/2005/8/layout/orgChart1"/>
    <dgm:cxn modelId="{FDD29B5A-1028-4CC3-BD0D-4B6BE708C564}" type="presOf" srcId="{48A0B71C-68C7-4CC6-A5A6-DB3673D84F99}" destId="{7BAC3073-0F36-438E-800D-83CF53EBC216}" srcOrd="0" destOrd="0" presId="urn:microsoft.com/office/officeart/2005/8/layout/orgChart1"/>
    <dgm:cxn modelId="{955AB6D4-EB72-4BD1-B6E2-20A357FC52E4}" type="presOf" srcId="{DBF22C12-45A1-4903-8C0A-75983226042A}" destId="{DBC2988D-EBC1-4F46-9AB1-CDA72E32D249}" srcOrd="1" destOrd="0" presId="urn:microsoft.com/office/officeart/2005/8/layout/orgChart1"/>
    <dgm:cxn modelId="{93E5A783-06D9-414B-86D0-C73F7CC8B8AD}" srcId="{D81EE22B-E806-46F6-8890-DA0C5CC766C0}" destId="{DBF22C12-45A1-4903-8C0A-75983226042A}" srcOrd="0" destOrd="0" parTransId="{CCD0A5BA-C278-4ABB-9862-736657695BB9}" sibTransId="{09C2E722-9507-400B-A772-84DE8D9B77BC}"/>
    <dgm:cxn modelId="{ACE602AF-B748-494D-868C-8BE9D7CEDE56}" type="presOf" srcId="{66AB37C8-8DC2-4A3C-91C4-704335DA61B3}" destId="{867A2A41-97E5-4A81-9791-1116E16BBBF3}" srcOrd="1" destOrd="0" presId="urn:microsoft.com/office/officeart/2005/8/layout/orgChart1"/>
    <dgm:cxn modelId="{77F9C041-2AE3-43E1-9FE5-1F7B0D52E18E}" type="presOf" srcId="{DBF22C12-45A1-4903-8C0A-75983226042A}" destId="{B7953110-04E8-4C7C-A637-2B6ADA2D6BCD}" srcOrd="0" destOrd="0" presId="urn:microsoft.com/office/officeart/2005/8/layout/orgChart1"/>
    <dgm:cxn modelId="{A4037703-DDA9-43C7-BF28-7552B97B4DDB}" type="presParOf" srcId="{459106FA-E141-4E0B-A36B-B3D3DCDB01EC}" destId="{E64C64BD-2856-432A-8ABD-A812BA6928D7}" srcOrd="0" destOrd="0" presId="urn:microsoft.com/office/officeart/2005/8/layout/orgChart1"/>
    <dgm:cxn modelId="{95D1EF37-C791-4388-B877-F56057833EC9}" type="presParOf" srcId="{E64C64BD-2856-432A-8ABD-A812BA6928D7}" destId="{03D2F01C-20A3-4779-A604-CB2CE4AF3D36}" srcOrd="0" destOrd="0" presId="urn:microsoft.com/office/officeart/2005/8/layout/orgChart1"/>
    <dgm:cxn modelId="{C61546AF-7113-430F-B941-CFA4312FF10F}" type="presParOf" srcId="{03D2F01C-20A3-4779-A604-CB2CE4AF3D36}" destId="{B7953110-04E8-4C7C-A637-2B6ADA2D6BCD}" srcOrd="0" destOrd="0" presId="urn:microsoft.com/office/officeart/2005/8/layout/orgChart1"/>
    <dgm:cxn modelId="{4AFA46FD-C757-4826-A3C4-36FE7B965B98}" type="presParOf" srcId="{03D2F01C-20A3-4779-A604-CB2CE4AF3D36}" destId="{DBC2988D-EBC1-4F46-9AB1-CDA72E32D249}" srcOrd="1" destOrd="0" presId="urn:microsoft.com/office/officeart/2005/8/layout/orgChart1"/>
    <dgm:cxn modelId="{4CB36712-F93B-4DF2-838F-DFCF5D455983}" type="presParOf" srcId="{E64C64BD-2856-432A-8ABD-A812BA6928D7}" destId="{FFBF97D8-7CEA-4F4F-9AB0-5018C174252C}" srcOrd="1" destOrd="0" presId="urn:microsoft.com/office/officeart/2005/8/layout/orgChart1"/>
    <dgm:cxn modelId="{B71EE48E-71E2-4EE9-9B1B-B9DCB6940B56}" type="presParOf" srcId="{FFBF97D8-7CEA-4F4F-9AB0-5018C174252C}" destId="{7192FAA2-0A0F-4460-B5B7-DEA2524F026A}" srcOrd="0" destOrd="0" presId="urn:microsoft.com/office/officeart/2005/8/layout/orgChart1"/>
    <dgm:cxn modelId="{8B47F204-B624-4B52-B0DD-126BA9924BE2}" type="presParOf" srcId="{FFBF97D8-7CEA-4F4F-9AB0-5018C174252C}" destId="{5E33AD44-2D10-4055-B679-EA9E16E5AD19}" srcOrd="1" destOrd="0" presId="urn:microsoft.com/office/officeart/2005/8/layout/orgChart1"/>
    <dgm:cxn modelId="{3954F2C6-5E13-4B89-B0A0-F7E3DF709789}" type="presParOf" srcId="{5E33AD44-2D10-4055-B679-EA9E16E5AD19}" destId="{7D269B75-A88B-4278-835F-1536E4D8DC64}" srcOrd="0" destOrd="0" presId="urn:microsoft.com/office/officeart/2005/8/layout/orgChart1"/>
    <dgm:cxn modelId="{4BE061DC-C906-4BD0-B82A-634DD417E1AF}" type="presParOf" srcId="{7D269B75-A88B-4278-835F-1536E4D8DC64}" destId="{49ECB354-7E36-4526-84DA-13D5F0BD64C4}" srcOrd="0" destOrd="0" presId="urn:microsoft.com/office/officeart/2005/8/layout/orgChart1"/>
    <dgm:cxn modelId="{E52691D0-39E3-4ED9-8167-AF0817149ECE}" type="presParOf" srcId="{7D269B75-A88B-4278-835F-1536E4D8DC64}" destId="{C7B8F815-EFB0-4B5E-B5E3-4AFA09CA9015}" srcOrd="1" destOrd="0" presId="urn:microsoft.com/office/officeart/2005/8/layout/orgChart1"/>
    <dgm:cxn modelId="{E40BB78E-4C92-4DBF-BB2D-BC27980DDD27}" type="presParOf" srcId="{5E33AD44-2D10-4055-B679-EA9E16E5AD19}" destId="{D6146995-4065-4F34-85A0-B2E6C90D360B}" srcOrd="1" destOrd="0" presId="urn:microsoft.com/office/officeart/2005/8/layout/orgChart1"/>
    <dgm:cxn modelId="{5976EF63-5748-4ECB-827C-2149D92F510B}" type="presParOf" srcId="{5E33AD44-2D10-4055-B679-EA9E16E5AD19}" destId="{BE8D6CC8-38E4-489C-831A-F30CB905CC26}" srcOrd="2" destOrd="0" presId="urn:microsoft.com/office/officeart/2005/8/layout/orgChart1"/>
    <dgm:cxn modelId="{1BA0459A-4DEA-4CFA-949A-5FCEBCA65A9B}" type="presParOf" srcId="{FFBF97D8-7CEA-4F4F-9AB0-5018C174252C}" destId="{7BAC3073-0F36-438E-800D-83CF53EBC216}" srcOrd="2" destOrd="0" presId="urn:microsoft.com/office/officeart/2005/8/layout/orgChart1"/>
    <dgm:cxn modelId="{FF602F58-EAB8-433F-9B06-2702755E577A}" type="presParOf" srcId="{FFBF97D8-7CEA-4F4F-9AB0-5018C174252C}" destId="{2DB352B6-F0E7-468F-8F83-1BA8E6C0D09A}" srcOrd="3" destOrd="0" presId="urn:microsoft.com/office/officeart/2005/8/layout/orgChart1"/>
    <dgm:cxn modelId="{B09A1C3E-9404-4317-AF36-BCD88555BF2E}" type="presParOf" srcId="{2DB352B6-F0E7-468F-8F83-1BA8E6C0D09A}" destId="{178BEAD6-CA2B-4670-9CCA-69F0E9832A5F}" srcOrd="0" destOrd="0" presId="urn:microsoft.com/office/officeart/2005/8/layout/orgChart1"/>
    <dgm:cxn modelId="{0461130C-F9F2-4521-97A4-91642826E964}" type="presParOf" srcId="{178BEAD6-CA2B-4670-9CCA-69F0E9832A5F}" destId="{9AB1CF57-1E4A-4FB6-ABA3-1F7BBDD0C96E}" srcOrd="0" destOrd="0" presId="urn:microsoft.com/office/officeart/2005/8/layout/orgChart1"/>
    <dgm:cxn modelId="{56A33506-261A-43DC-9463-225EFF4D3230}" type="presParOf" srcId="{178BEAD6-CA2B-4670-9CCA-69F0E9832A5F}" destId="{56562B04-BC0E-41F8-B14B-B813B6381505}" srcOrd="1" destOrd="0" presId="urn:microsoft.com/office/officeart/2005/8/layout/orgChart1"/>
    <dgm:cxn modelId="{63EE1701-65E5-4824-8040-19CDDF4593C3}" type="presParOf" srcId="{2DB352B6-F0E7-468F-8F83-1BA8E6C0D09A}" destId="{35804E17-C11D-4420-9E15-D116B5B6B108}" srcOrd="1" destOrd="0" presId="urn:microsoft.com/office/officeart/2005/8/layout/orgChart1"/>
    <dgm:cxn modelId="{A16D9389-7E1B-4E72-ACBA-9ECCB6E6185E}" type="presParOf" srcId="{2DB352B6-F0E7-468F-8F83-1BA8E6C0D09A}" destId="{E6DCF0DF-E619-4A83-9D67-FF98CDFA9275}" srcOrd="2" destOrd="0" presId="urn:microsoft.com/office/officeart/2005/8/layout/orgChart1"/>
    <dgm:cxn modelId="{0A0D2808-7D6C-486C-B3D9-DF201FEEB21F}" type="presParOf" srcId="{FFBF97D8-7CEA-4F4F-9AB0-5018C174252C}" destId="{424626BE-C950-47E2-A7DD-4A8971B99A83}" srcOrd="4" destOrd="0" presId="urn:microsoft.com/office/officeart/2005/8/layout/orgChart1"/>
    <dgm:cxn modelId="{D7748009-9925-4E71-9B2B-AD956552C053}" type="presParOf" srcId="{FFBF97D8-7CEA-4F4F-9AB0-5018C174252C}" destId="{EC361BBE-4550-46DD-8CF9-1BBDCE6A805A}" srcOrd="5" destOrd="0" presId="urn:microsoft.com/office/officeart/2005/8/layout/orgChart1"/>
    <dgm:cxn modelId="{F269B75A-6F5C-409E-ABA0-4A1D2011A987}" type="presParOf" srcId="{EC361BBE-4550-46DD-8CF9-1BBDCE6A805A}" destId="{E032DF34-4C9A-4A80-8A40-ADC59DE2CBC3}" srcOrd="0" destOrd="0" presId="urn:microsoft.com/office/officeart/2005/8/layout/orgChart1"/>
    <dgm:cxn modelId="{C91CD87B-7F0E-4EFF-8D8F-20D0A7AB7C55}" type="presParOf" srcId="{E032DF34-4C9A-4A80-8A40-ADC59DE2CBC3}" destId="{0A35C51C-4312-46B8-B527-3F9A307D52E1}" srcOrd="0" destOrd="0" presId="urn:microsoft.com/office/officeart/2005/8/layout/orgChart1"/>
    <dgm:cxn modelId="{B42E8FED-5048-45E2-90B3-D51E25BC3AB9}" type="presParOf" srcId="{E032DF34-4C9A-4A80-8A40-ADC59DE2CBC3}" destId="{EF216C92-5BEE-4763-89F8-4B5522B52A66}" srcOrd="1" destOrd="0" presId="urn:microsoft.com/office/officeart/2005/8/layout/orgChart1"/>
    <dgm:cxn modelId="{7B77EF1F-A630-43BA-837F-459B73EF8D82}" type="presParOf" srcId="{EC361BBE-4550-46DD-8CF9-1BBDCE6A805A}" destId="{A25A8CFF-F75E-4BE6-A802-352077E8795A}" srcOrd="1" destOrd="0" presId="urn:microsoft.com/office/officeart/2005/8/layout/orgChart1"/>
    <dgm:cxn modelId="{BC366611-510D-4299-A68E-44201D726B85}" type="presParOf" srcId="{EC361BBE-4550-46DD-8CF9-1BBDCE6A805A}" destId="{B74D745A-0BBC-48D3-B10B-0B6F42FB5788}" srcOrd="2" destOrd="0" presId="urn:microsoft.com/office/officeart/2005/8/layout/orgChart1"/>
    <dgm:cxn modelId="{C18F2563-6B42-48B5-85D0-3A9D8C29E19B}" type="presParOf" srcId="{FFBF97D8-7CEA-4F4F-9AB0-5018C174252C}" destId="{6171AE67-633F-4BF2-8A52-0575C9F806F6}" srcOrd="6" destOrd="0" presId="urn:microsoft.com/office/officeart/2005/8/layout/orgChart1"/>
    <dgm:cxn modelId="{74F7AB41-A031-4D39-A1C6-E7DC65FEA51D}" type="presParOf" srcId="{FFBF97D8-7CEA-4F4F-9AB0-5018C174252C}" destId="{230ED605-3712-40AB-990A-99E6DAA5A066}" srcOrd="7" destOrd="0" presId="urn:microsoft.com/office/officeart/2005/8/layout/orgChart1"/>
    <dgm:cxn modelId="{ED28CA65-C739-42CC-8B9D-A4EC42A54675}" type="presParOf" srcId="{230ED605-3712-40AB-990A-99E6DAA5A066}" destId="{E566FE4C-A5D1-4E38-9473-95D2F483CE2F}" srcOrd="0" destOrd="0" presId="urn:microsoft.com/office/officeart/2005/8/layout/orgChart1"/>
    <dgm:cxn modelId="{7262C649-1384-4562-A7E6-F43A9DB693C9}" type="presParOf" srcId="{E566FE4C-A5D1-4E38-9473-95D2F483CE2F}" destId="{C930958D-4194-45CD-BEEE-97469270FE8F}" srcOrd="0" destOrd="0" presId="urn:microsoft.com/office/officeart/2005/8/layout/orgChart1"/>
    <dgm:cxn modelId="{5AAF8500-4B09-43DF-9A96-100F808E862C}" type="presParOf" srcId="{E566FE4C-A5D1-4E38-9473-95D2F483CE2F}" destId="{867A2A41-97E5-4A81-9791-1116E16BBBF3}" srcOrd="1" destOrd="0" presId="urn:microsoft.com/office/officeart/2005/8/layout/orgChart1"/>
    <dgm:cxn modelId="{59970A81-6A8E-4106-AD11-C8478B1A4F68}" type="presParOf" srcId="{230ED605-3712-40AB-990A-99E6DAA5A066}" destId="{4D8AC0EB-8B67-436E-9CFD-9587C026E368}" srcOrd="1" destOrd="0" presId="urn:microsoft.com/office/officeart/2005/8/layout/orgChart1"/>
    <dgm:cxn modelId="{3E426B68-8B99-43F6-A9A3-E8C19E52E209}" type="presParOf" srcId="{230ED605-3712-40AB-990A-99E6DAA5A066}" destId="{9F94F020-B209-4B16-BD5B-C09CE1BD1BD7}" srcOrd="2" destOrd="0" presId="urn:microsoft.com/office/officeart/2005/8/layout/orgChart1"/>
    <dgm:cxn modelId="{A8C1E6E5-0D2C-447C-9A53-80439CEFE03D}" type="presParOf" srcId="{E64C64BD-2856-432A-8ABD-A812BA6928D7}" destId="{720A61FB-6B9E-4658-95F5-19FAA4680D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D9C5A-2155-4CBC-8443-BD9DD65AE9EE}">
      <dsp:nvSpPr>
        <dsp:cNvPr id="0" name=""/>
        <dsp:cNvSpPr/>
      </dsp:nvSpPr>
      <dsp:spPr>
        <a:xfrm>
          <a:off x="4114799" y="906554"/>
          <a:ext cx="3222736" cy="372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39"/>
              </a:lnTo>
              <a:lnTo>
                <a:pt x="3222736" y="186439"/>
              </a:lnTo>
              <a:lnTo>
                <a:pt x="3222736" y="372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A7DE6-A3DF-4737-84C3-2AE3D2977028}">
      <dsp:nvSpPr>
        <dsp:cNvPr id="0" name=""/>
        <dsp:cNvSpPr/>
      </dsp:nvSpPr>
      <dsp:spPr>
        <a:xfrm>
          <a:off x="4114799" y="906554"/>
          <a:ext cx="1074245" cy="372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39"/>
              </a:lnTo>
              <a:lnTo>
                <a:pt x="1074245" y="186439"/>
              </a:lnTo>
              <a:lnTo>
                <a:pt x="1074245" y="372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5EF072-AE1C-478B-8CA6-7DA8530D6207}">
      <dsp:nvSpPr>
        <dsp:cNvPr id="0" name=""/>
        <dsp:cNvSpPr/>
      </dsp:nvSpPr>
      <dsp:spPr>
        <a:xfrm>
          <a:off x="3040554" y="906554"/>
          <a:ext cx="1074245" cy="372878"/>
        </a:xfrm>
        <a:custGeom>
          <a:avLst/>
          <a:gdLst/>
          <a:ahLst/>
          <a:cxnLst/>
          <a:rect l="0" t="0" r="0" b="0"/>
          <a:pathLst>
            <a:path>
              <a:moveTo>
                <a:pt x="1074245" y="0"/>
              </a:moveTo>
              <a:lnTo>
                <a:pt x="1074245" y="186439"/>
              </a:lnTo>
              <a:lnTo>
                <a:pt x="0" y="186439"/>
              </a:lnTo>
              <a:lnTo>
                <a:pt x="0" y="372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34BD4-7D71-4CD7-A704-C42225E49C95}">
      <dsp:nvSpPr>
        <dsp:cNvPr id="0" name=""/>
        <dsp:cNvSpPr/>
      </dsp:nvSpPr>
      <dsp:spPr>
        <a:xfrm>
          <a:off x="892063" y="906554"/>
          <a:ext cx="3222736" cy="372878"/>
        </a:xfrm>
        <a:custGeom>
          <a:avLst/>
          <a:gdLst/>
          <a:ahLst/>
          <a:cxnLst/>
          <a:rect l="0" t="0" r="0" b="0"/>
          <a:pathLst>
            <a:path>
              <a:moveTo>
                <a:pt x="3222736" y="0"/>
              </a:moveTo>
              <a:lnTo>
                <a:pt x="3222736" y="186439"/>
              </a:lnTo>
              <a:lnTo>
                <a:pt x="0" y="186439"/>
              </a:lnTo>
              <a:lnTo>
                <a:pt x="0" y="372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3B3FAD-E849-4AD8-B693-35A652FC16B7}">
      <dsp:nvSpPr>
        <dsp:cNvPr id="0" name=""/>
        <dsp:cNvSpPr/>
      </dsp:nvSpPr>
      <dsp:spPr>
        <a:xfrm>
          <a:off x="3226993" y="18748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Свойства</a:t>
          </a:r>
        </a:p>
      </dsp:txBody>
      <dsp:txXfrm>
        <a:off x="3226993" y="18748"/>
        <a:ext cx="1775612" cy="887806"/>
      </dsp:txXfrm>
    </dsp:sp>
    <dsp:sp modelId="{241E9673-0144-460A-AC17-8D1A243F19A9}">
      <dsp:nvSpPr>
        <dsp:cNvPr id="0" name=""/>
        <dsp:cNvSpPr/>
      </dsp:nvSpPr>
      <dsp:spPr>
        <a:xfrm>
          <a:off x="4256" y="1279433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Движение</a:t>
          </a:r>
          <a:br>
            <a:rPr kumimoji="0" lang="ru-RU" sz="2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</a:br>
          <a:r>
            <a:rPr kumimoji="0" lang="ru-RU" sz="2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цитоплазмы </a:t>
          </a:r>
          <a:endParaRPr kumimoji="0" lang="ru-RU" sz="24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4256" y="1279433"/>
        <a:ext cx="1775612" cy="887806"/>
      </dsp:txXfrm>
    </dsp:sp>
    <dsp:sp modelId="{56B4A984-705E-4340-AB11-968D16BF6730}">
      <dsp:nvSpPr>
        <dsp:cNvPr id="0" name=""/>
        <dsp:cNvSpPr/>
      </dsp:nvSpPr>
      <dsp:spPr>
        <a:xfrm>
          <a:off x="2152748" y="1279433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Дыхание</a:t>
          </a:r>
          <a:endParaRPr kumimoji="0" lang="ru-RU" sz="24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152748" y="1279433"/>
        <a:ext cx="1775612" cy="887806"/>
      </dsp:txXfrm>
    </dsp:sp>
    <dsp:sp modelId="{3865ABD2-F502-446A-9687-CBD9FCCC032C}">
      <dsp:nvSpPr>
        <dsp:cNvPr id="0" name=""/>
        <dsp:cNvSpPr/>
      </dsp:nvSpPr>
      <dsp:spPr>
        <a:xfrm>
          <a:off x="4301239" y="1279433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Обмен</a:t>
          </a:r>
          <a:br>
            <a:rPr kumimoji="0" lang="ru-RU" sz="2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</a:br>
          <a:r>
            <a:rPr kumimoji="0" lang="ru-RU" sz="2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веществ </a:t>
          </a:r>
          <a:endParaRPr kumimoji="0" lang="ru-RU" sz="24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4301239" y="1279433"/>
        <a:ext cx="1775612" cy="887806"/>
      </dsp:txXfrm>
    </dsp:sp>
    <dsp:sp modelId="{50B79E3A-8587-4E7B-AB54-448E021BA138}">
      <dsp:nvSpPr>
        <dsp:cNvPr id="0" name=""/>
        <dsp:cNvSpPr/>
      </dsp:nvSpPr>
      <dsp:spPr>
        <a:xfrm>
          <a:off x="6449730" y="1279433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Деление</a:t>
          </a:r>
          <a:br>
            <a:rPr kumimoji="0" lang="ru-RU" sz="2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</a:br>
          <a:r>
            <a:rPr kumimoji="0" lang="ru-RU" sz="2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и рост</a:t>
          </a:r>
          <a:endParaRPr kumimoji="0" lang="ru-RU" sz="24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6449730" y="1279433"/>
        <a:ext cx="1775612" cy="887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71AE67-633F-4BF2-8A52-0575C9F806F6}">
      <dsp:nvSpPr>
        <dsp:cNvPr id="0" name=""/>
        <dsp:cNvSpPr/>
      </dsp:nvSpPr>
      <dsp:spPr>
        <a:xfrm>
          <a:off x="4114799" y="906554"/>
          <a:ext cx="3222736" cy="372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39"/>
              </a:lnTo>
              <a:lnTo>
                <a:pt x="3222736" y="186439"/>
              </a:lnTo>
              <a:lnTo>
                <a:pt x="3222736" y="372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4626BE-C950-47E2-A7DD-4A8971B99A83}">
      <dsp:nvSpPr>
        <dsp:cNvPr id="0" name=""/>
        <dsp:cNvSpPr/>
      </dsp:nvSpPr>
      <dsp:spPr>
        <a:xfrm>
          <a:off x="4114799" y="906554"/>
          <a:ext cx="1074245" cy="372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39"/>
              </a:lnTo>
              <a:lnTo>
                <a:pt x="1074245" y="186439"/>
              </a:lnTo>
              <a:lnTo>
                <a:pt x="1074245" y="372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AC3073-0F36-438E-800D-83CF53EBC216}">
      <dsp:nvSpPr>
        <dsp:cNvPr id="0" name=""/>
        <dsp:cNvSpPr/>
      </dsp:nvSpPr>
      <dsp:spPr>
        <a:xfrm>
          <a:off x="3040554" y="906554"/>
          <a:ext cx="1074245" cy="372878"/>
        </a:xfrm>
        <a:custGeom>
          <a:avLst/>
          <a:gdLst/>
          <a:ahLst/>
          <a:cxnLst/>
          <a:rect l="0" t="0" r="0" b="0"/>
          <a:pathLst>
            <a:path>
              <a:moveTo>
                <a:pt x="1074245" y="0"/>
              </a:moveTo>
              <a:lnTo>
                <a:pt x="1074245" y="186439"/>
              </a:lnTo>
              <a:lnTo>
                <a:pt x="0" y="186439"/>
              </a:lnTo>
              <a:lnTo>
                <a:pt x="0" y="372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92FAA2-0A0F-4460-B5B7-DEA2524F026A}">
      <dsp:nvSpPr>
        <dsp:cNvPr id="0" name=""/>
        <dsp:cNvSpPr/>
      </dsp:nvSpPr>
      <dsp:spPr>
        <a:xfrm>
          <a:off x="892063" y="906554"/>
          <a:ext cx="3222736" cy="372878"/>
        </a:xfrm>
        <a:custGeom>
          <a:avLst/>
          <a:gdLst/>
          <a:ahLst/>
          <a:cxnLst/>
          <a:rect l="0" t="0" r="0" b="0"/>
          <a:pathLst>
            <a:path>
              <a:moveTo>
                <a:pt x="3222736" y="0"/>
              </a:moveTo>
              <a:lnTo>
                <a:pt x="3222736" y="186439"/>
              </a:lnTo>
              <a:lnTo>
                <a:pt x="0" y="186439"/>
              </a:lnTo>
              <a:lnTo>
                <a:pt x="0" y="372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953110-04E8-4C7C-A637-2B6ADA2D6BCD}">
      <dsp:nvSpPr>
        <dsp:cNvPr id="0" name=""/>
        <dsp:cNvSpPr/>
      </dsp:nvSpPr>
      <dsp:spPr>
        <a:xfrm>
          <a:off x="3226993" y="18748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Свойства</a:t>
          </a:r>
        </a:p>
      </dsp:txBody>
      <dsp:txXfrm>
        <a:off x="3226993" y="18748"/>
        <a:ext cx="1775612" cy="887806"/>
      </dsp:txXfrm>
    </dsp:sp>
    <dsp:sp modelId="{49ECB354-7E36-4526-84DA-13D5F0BD64C4}">
      <dsp:nvSpPr>
        <dsp:cNvPr id="0" name=""/>
        <dsp:cNvSpPr/>
      </dsp:nvSpPr>
      <dsp:spPr>
        <a:xfrm>
          <a:off x="4256" y="1279433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Движение</a:t>
          </a:r>
          <a:br>
            <a:rPr kumimoji="0" lang="ru-RU" sz="2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</a:br>
          <a:r>
            <a:rPr kumimoji="0" lang="ru-RU" sz="2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цитоплазмы </a:t>
          </a:r>
          <a:endParaRPr kumimoji="0" lang="ru-RU" sz="24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4256" y="1279433"/>
        <a:ext cx="1775612" cy="887806"/>
      </dsp:txXfrm>
    </dsp:sp>
    <dsp:sp modelId="{9AB1CF57-1E4A-4FB6-ABA3-1F7BBDD0C96E}">
      <dsp:nvSpPr>
        <dsp:cNvPr id="0" name=""/>
        <dsp:cNvSpPr/>
      </dsp:nvSpPr>
      <dsp:spPr>
        <a:xfrm>
          <a:off x="2152748" y="1279433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Дыхание</a:t>
          </a:r>
          <a:endParaRPr kumimoji="0" lang="ru-RU" sz="24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152748" y="1279433"/>
        <a:ext cx="1775612" cy="887806"/>
      </dsp:txXfrm>
    </dsp:sp>
    <dsp:sp modelId="{0A35C51C-4312-46B8-B527-3F9A307D52E1}">
      <dsp:nvSpPr>
        <dsp:cNvPr id="0" name=""/>
        <dsp:cNvSpPr/>
      </dsp:nvSpPr>
      <dsp:spPr>
        <a:xfrm>
          <a:off x="4301239" y="1279433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Обмен</a:t>
          </a:r>
          <a:br>
            <a:rPr kumimoji="0" lang="ru-RU" sz="2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</a:br>
          <a:r>
            <a:rPr kumimoji="0" lang="ru-RU" sz="2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веществ </a:t>
          </a:r>
          <a:endParaRPr kumimoji="0" lang="ru-RU" sz="24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4301239" y="1279433"/>
        <a:ext cx="1775612" cy="887806"/>
      </dsp:txXfrm>
    </dsp:sp>
    <dsp:sp modelId="{C930958D-4194-45CD-BEEE-97469270FE8F}">
      <dsp:nvSpPr>
        <dsp:cNvPr id="0" name=""/>
        <dsp:cNvSpPr/>
      </dsp:nvSpPr>
      <dsp:spPr>
        <a:xfrm>
          <a:off x="6449730" y="1279433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Деление</a:t>
          </a:r>
          <a:br>
            <a:rPr kumimoji="0" lang="ru-RU" sz="2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</a:br>
          <a:r>
            <a:rPr kumimoji="0" lang="ru-RU" sz="2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и рост</a:t>
          </a:r>
          <a:endParaRPr kumimoji="0" lang="ru-RU" sz="24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6449730" y="1279433"/>
        <a:ext cx="1775612" cy="887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ED0A3-DADC-422C-822D-001F4A0F69BA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82218-42D8-499C-AFD1-03D316E34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573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A0C8B74-13AA-4E86-890F-5DDF59907D80}" type="slidenum">
              <a:rPr lang="ru-RU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</a:pPr>
            <a:r>
              <a:rPr lang="ru-RU" dirty="0" smtClean="0"/>
              <a:t>Теперь и ты можешь взглянуть на внутреннее строение растительной клетки с помощью современного микроскопа.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ru-RU" dirty="0" smtClean="0"/>
              <a:t> Все клетки покрыты клеточной оболочкой.</a:t>
            </a:r>
            <a:br>
              <a:rPr lang="ru-RU" dirty="0" smtClean="0"/>
            </a:br>
            <a:r>
              <a:rPr lang="ru-RU" dirty="0" smtClean="0"/>
              <a:t>Мы рассмотрели клеточную оболочку. А что же находится под ней?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ru-RU" dirty="0" smtClean="0"/>
              <a:t> Под оболочной находится цитоплазма.</a:t>
            </a:r>
            <a:br>
              <a:rPr lang="ru-RU" dirty="0" smtClean="0"/>
            </a:br>
            <a:r>
              <a:rPr lang="ru-RU" dirty="0" smtClean="0"/>
              <a:t>В цитоплазме любой клетки есть частицы – клеточные органоиды. Органоиды в клетке выполняют различные функции – так же, как и органы в твоем организме!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ru-RU" dirty="0" smtClean="0"/>
              <a:t> Самым главным является ядро – оно отвечает за все процессы, происходящие в клетках.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ru-RU" dirty="0" smtClean="0"/>
              <a:t> Заметим, что в цитоплазме находятся также крупные и мелкие "пузыри". Как они называются и чем наполнены? Это вакуоли, они содержат различные вещества, которые вырабатывает клетка…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ru-RU" dirty="0" smtClean="0"/>
              <a:t> Цитоплазма клеток растения включает различные пластиды: хлоропласты, хромопласты, лейкопласты.</a:t>
            </a:r>
            <a:endParaRPr lang="ru-RU" dirty="0" smtClean="0">
              <a:sym typeface="Wingdings 2" pitchFamily="18" charset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7323BB6-2A6C-4803-9F1E-7953BE9AAFAF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</a:pPr>
            <a:r>
              <a:rPr lang="ru-RU" dirty="0" smtClean="0"/>
              <a:t>Обмен веществ в клетках состоит из трёх этапов.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ru-RU" dirty="0" smtClean="0"/>
              <a:t> Во-первых, поступление веществ в клетку.</a:t>
            </a:r>
            <a:br>
              <a:rPr lang="ru-RU" dirty="0" smtClean="0"/>
            </a:br>
            <a:r>
              <a:rPr lang="ru-RU" dirty="0" smtClean="0"/>
              <a:t>Клетка получает из внешней среды не только кислород, но и другие необходимые ей вещества.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ru-RU" dirty="0" smtClean="0"/>
              <a:t> Затем в цитоплазме они вступают друг с другом в различные сложные химические реакции. В результате образуются новые вещества.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ru-RU" dirty="0" smtClean="0"/>
              <a:t> И наконец,  происходит выделение вредных веществ через клеточную оболочку в окружающую среду.</a:t>
            </a:r>
          </a:p>
          <a:p>
            <a:pPr marL="228600" indent="-228600">
              <a:spcBef>
                <a:spcPct val="0"/>
              </a:spcBef>
            </a:pPr>
            <a:r>
              <a:rPr lang="ru-RU" dirty="0" smtClean="0"/>
              <a:t>Такой процесс получил название "обмен веществ".</a:t>
            </a:r>
          </a:p>
          <a:p>
            <a:pPr marL="228600" indent="-228600" algn="just">
              <a:spcBef>
                <a:spcPct val="0"/>
              </a:spcBef>
            </a:pPr>
            <a:r>
              <a:rPr lang="ru-RU" dirty="0" smtClean="0"/>
              <a:t>Клетка не очень гостеприимна. Оказывается, через клеточную оболочку может проникнуть не любое вещество. Такое свойство называется избирательной проницаемостью. Вода, кислород, углекислый газ легко проникают через оболочку и цитоплазму, но есть вещества, которые не могут попасть в цитоплазму живой клетки.</a:t>
            </a:r>
            <a:endParaRPr lang="ru-RU" dirty="0" smtClean="0">
              <a:sym typeface="Wingdings 2" pitchFamily="18" charset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35DB241-FA08-4742-B3F2-B7F918AD26BA}" type="slidenum">
              <a:rPr lang="ru-RU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ru-RU" dirty="0" smtClean="0"/>
              <a:t> При делении каждая клетка образует две свои точные копии, а сама при этом перестает существовать. Давай попробуем разобраться в том, как это происходит. Будьте внимательнее!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ru-RU" dirty="0" smtClean="0"/>
              <a:t> Клетка, вступающая в процесс деления, называется материнской.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ru-RU" dirty="0" smtClean="0"/>
              <a:t> Клетки, возникающие  в результате деления клетки, – дочерними.</a:t>
            </a:r>
            <a:endParaRPr lang="ru-RU" dirty="0" smtClean="0">
              <a:sym typeface="Wingdings 2" pitchFamily="18" charset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58CD7C2-49BB-407C-B09A-974897E8EBDA}" type="slidenum">
              <a:rPr lang="ru-RU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</a:pPr>
            <a:r>
              <a:rPr lang="ru-RU" dirty="0" smtClean="0">
                <a:sym typeface="Wingdings 2" pitchFamily="18" charset="2"/>
              </a:rPr>
              <a:t>Давай рассмотрим отдельные процессы жизнедеятельности, происходящих в живой клетке.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ru-RU" dirty="0" smtClean="0">
                <a:sym typeface="Wingdings 2" pitchFamily="18" charset="2"/>
              </a:rPr>
              <a:t> Об одном из них ты уже знаешь – это движение цитоплазмы.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ru-RU" dirty="0" smtClean="0"/>
              <a:t> Клетка способна поглощать различные вещества из окружающей среды. Во-первых, клетка поглощает кислород и выделяет во внешнюю среду углекислый газ. Как называется этот процесс? Конечно, это дыхание.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ru-RU" dirty="0" smtClean="0"/>
              <a:t> В клетке постоянно протекают процессы обмена веществ.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ru-RU" dirty="0" smtClean="0">
                <a:sym typeface="Wingdings 2" pitchFamily="18" charset="2"/>
              </a:rPr>
              <a:t> Клетки, как и все живые организмы, размножаются. (Клетки размножаются при помощи деления.)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8F66480-F901-4A3B-BA27-80BBCAF692E0}" type="slidenum">
              <a:rPr lang="ru-RU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buFont typeface="Wingdings 2" pitchFamily="18" charset="2"/>
              <a:buChar char=":"/>
            </a:pPr>
            <a:endParaRPr lang="ru-RU" smtClean="0">
              <a:sym typeface="Wingdings 2" pitchFamily="18" charset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870BB69-4FD4-4C3C-903D-7C07C193D429}" type="slidenum">
              <a:rPr lang="ru-RU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</a:pPr>
            <a:r>
              <a:rPr lang="ru-RU" dirty="0" smtClean="0"/>
              <a:t>Оболочки клеток разных растений имеют разную толщину, а значит –  разную прочность.</a:t>
            </a:r>
          </a:p>
          <a:p>
            <a:pPr marL="228600" indent="-228600">
              <a:spcBef>
                <a:spcPct val="0"/>
              </a:spcBef>
            </a:pPr>
            <a:r>
              <a:rPr lang="ru-RU" dirty="0" smtClean="0"/>
              <a:t>Сравни прочность оболочек разных клеток:</a:t>
            </a:r>
          </a:p>
          <a:p>
            <a:pPr marL="228600" indent="-228600">
              <a:spcBef>
                <a:spcPct val="0"/>
              </a:spcBef>
              <a:buFontTx/>
              <a:buAutoNum type="arabicParenR"/>
            </a:pPr>
            <a:r>
              <a:rPr lang="ru-RU" dirty="0" smtClean="0">
                <a:sym typeface="Wingdings 2" pitchFamily="18" charset="2"/>
              </a:rPr>
              <a:t> клетки корня;</a:t>
            </a:r>
            <a:endParaRPr lang="ru-RU" dirty="0" smtClean="0"/>
          </a:p>
          <a:p>
            <a:pPr marL="228600" indent="-228600">
              <a:spcBef>
                <a:spcPct val="0"/>
              </a:spcBef>
              <a:buFontTx/>
              <a:buAutoNum type="arabicParenR"/>
            </a:pPr>
            <a:r>
              <a:rPr lang="ru-RU" dirty="0" smtClean="0">
                <a:sym typeface="Wingdings 2" pitchFamily="18" charset="2"/>
              </a:rPr>
              <a:t> клетки мякоти листа;</a:t>
            </a:r>
          </a:p>
          <a:p>
            <a:pPr marL="228600" indent="-228600">
              <a:spcBef>
                <a:spcPct val="0"/>
              </a:spcBef>
              <a:buFontTx/>
              <a:buAutoNum type="arabicParenR"/>
            </a:pPr>
            <a:r>
              <a:rPr lang="ru-RU" dirty="0" smtClean="0"/>
              <a:t> клетки кожицы лука</a:t>
            </a:r>
            <a:r>
              <a:rPr lang="ru-RU" dirty="0" smtClean="0">
                <a:sym typeface="Wingdings 2" pitchFamily="18" charset="2"/>
              </a:rPr>
              <a:t>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6F573D2-495D-430C-9911-880FCDA0EE69}" type="slidenum">
              <a:rPr lang="ru-RU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</a:pPr>
            <a:r>
              <a:rPr lang="ru-RU" dirty="0" smtClean="0"/>
              <a:t>Давай настроим наш микроскоп так, чтобы удалось заглянуть внутрь, и рассмотрим клетку... например комнатного растения – традесканции.</a:t>
            </a:r>
          </a:p>
          <a:p>
            <a:pPr marL="228600" indent="-228600">
              <a:spcBef>
                <a:spcPct val="0"/>
              </a:spcBef>
            </a:pPr>
            <a:r>
              <a:rPr lang="ru-RU" dirty="0" smtClean="0"/>
              <a:t>Смотри! Под клеточной оболочкой медленно и лениво движется густая прозрачная жидкость – цитоплазма. Вместе с ней по клетке перетекают какие-то мелкие частицы различной величины и формы. Среди них самая крупная – ядро клетки. Оно выполняет очень важные функции, о которых мы поговорим позже.</a:t>
            </a:r>
            <a:br>
              <a:rPr lang="ru-RU" dirty="0" smtClean="0"/>
            </a:br>
            <a:r>
              <a:rPr lang="ru-RU" dirty="0" smtClean="0"/>
              <a:t>Вязкая бесцветная жидкость, заполняющая клетку, называется цитоплазмой (по греч. "</a:t>
            </a:r>
            <a:r>
              <a:rPr lang="ru-RU" dirty="0" err="1" smtClean="0"/>
              <a:t>цитос</a:t>
            </a:r>
            <a:r>
              <a:rPr lang="ru-RU" dirty="0" smtClean="0"/>
              <a:t>" – вместилище, клетка; "</a:t>
            </a:r>
            <a:r>
              <a:rPr lang="ru-RU" dirty="0" err="1" smtClean="0"/>
              <a:t>плазмос</a:t>
            </a:r>
            <a:r>
              <a:rPr lang="ru-RU" dirty="0" smtClean="0"/>
              <a:t>" – вылепленная).</a:t>
            </a:r>
          </a:p>
          <a:p>
            <a:pPr marL="228600" indent="-228600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C4356E0-FC39-45B7-8C37-4661B6460F3E}" type="slidenum">
              <a:rPr lang="ru-RU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</a:pPr>
            <a:r>
              <a:rPr lang="ru-RU" dirty="0" smtClean="0"/>
              <a:t>Вакуоли (по латыни «</a:t>
            </a:r>
            <a:r>
              <a:rPr lang="ru-RU" dirty="0" err="1" smtClean="0"/>
              <a:t>вакуус</a:t>
            </a:r>
            <a:r>
              <a:rPr lang="ru-RU" dirty="0" smtClean="0"/>
              <a:t>» – пустой) – это полости, которые содержат клеточный сок – водный раствор различных питательных и минеральных веществ. Клеточный сок в вакуолях может иметь разный цвет.</a:t>
            </a:r>
          </a:p>
          <a:p>
            <a:pPr marL="228600" indent="-228600">
              <a:spcBef>
                <a:spcPct val="0"/>
              </a:spcBef>
            </a:pPr>
            <a:r>
              <a:rPr lang="ru-RU" dirty="0" smtClean="0"/>
              <a:t>В молодых клетках растения вакуоли небольшие.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ru-RU" dirty="0" smtClean="0"/>
              <a:t> По мере роста клетки растут и вакуоли.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ru-RU" dirty="0" smtClean="0"/>
              <a:t> Постепенно они могут оттеснить цитоплазму с органоидами и ядром к клеточной оболочке.</a:t>
            </a:r>
            <a:endParaRPr lang="ru-RU" dirty="0" smtClean="0">
              <a:sym typeface="Wingdings 2" pitchFamily="18" charset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1E82D39-84F5-46E3-AF4B-DF463BD14845}" type="slidenum">
              <a:rPr lang="ru-RU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</a:pPr>
            <a:r>
              <a:rPr lang="ru-RU" dirty="0" smtClean="0"/>
              <a:t>В цитоплазме клеток разных частей растений могут содержаться различные пластиды: хромопласты, хлоропласты, лейкопласты. В каждой клетке одновременно могут находиться пластиды только одного вида.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ru-RU" dirty="0" smtClean="0"/>
              <a:t> В цитоплазме клетки листа зеленого растения хорошо заметны овальные органоиды зеленого цвета. Это хлоропласты.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ru-RU" dirty="0" smtClean="0"/>
              <a:t> Кроме хлоропластов, в разных частях растений могут содержаться хромопласты, придающие разные оттенки желтого и красного цветов.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ru-RU" dirty="0" smtClean="0"/>
              <a:t> А вот в неокрашенных частях растения находятся бесцветные пластиды, которые называются лейкопластами.</a:t>
            </a:r>
            <a:endParaRPr lang="ru-RU" dirty="0" smtClean="0">
              <a:sym typeface="Wingdings 2" pitchFamily="18" charset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49D1B16-0890-4071-B681-597FE4A583C1}" type="slidenum">
              <a:rPr lang="ru-RU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</a:pPr>
            <a:r>
              <a:rPr lang="ru-RU" dirty="0" smtClean="0"/>
              <a:t>Пластиды клеток растений в определенных условиях способны к взаимопревращению.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ru-RU" dirty="0" smtClean="0"/>
              <a:t> Приходилось ли тебе когда-нибудь наблюдать, как зеленый помидор постепенно краснеет, если его положить в теплой комнате, а забытая на окне картофелина начинает постепенно зеленеть?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ru-RU" dirty="0" smtClean="0"/>
              <a:t> А уж то, как листья осенью из зеленых превращаются в желтые, оранжевые, красные, тебе, конечно, довелось видеть не раз. Почему это происходит? Оказывается, пластиды могут превращаться друг в друга.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58CD7C2-49BB-407C-B09A-974897E8EBDA}" type="slidenum">
              <a:rPr lang="ru-RU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</a:pPr>
            <a:r>
              <a:rPr lang="ru-RU" dirty="0" smtClean="0">
                <a:sym typeface="Wingdings 2" pitchFamily="18" charset="2"/>
              </a:rPr>
              <a:t>Давай рассмотрим отдельные процессы жизнедеятельности, происходящих в живой клетке.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ru-RU" dirty="0" smtClean="0">
                <a:sym typeface="Wingdings 2" pitchFamily="18" charset="2"/>
              </a:rPr>
              <a:t> Об одном из них ты уже знаешь – это движение цитоплазмы.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ru-RU" dirty="0" smtClean="0"/>
              <a:t> Клетка способна поглощать различные вещества из окружающей среды. Во-первых, клетка поглощает кислород и выделяет во внешнюю среду углекислый газ. Как называется этот процесс? Конечно, это дыхание.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ru-RU" dirty="0" smtClean="0"/>
              <a:t> В клетке постоянно протекают процессы обмена веществ.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ru-RU" dirty="0" smtClean="0">
                <a:sym typeface="Wingdings 2" pitchFamily="18" charset="2"/>
              </a:rPr>
              <a:t> Клетки, как и все живые организмы, размножаются. (Клетки размножаются при помощи деления.)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6B94B74-26B1-42DE-B45D-68388F4DEBC2}" type="slidenum">
              <a:rPr lang="ru-RU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algn="just">
              <a:spcBef>
                <a:spcPct val="0"/>
              </a:spcBef>
            </a:pPr>
            <a:r>
              <a:rPr lang="ru-RU" smtClean="0"/>
              <a:t>В живой клетке постоянно протекает процесс дыхания. При этом клетка поглощает кислород и выделяет углекислый газ.</a:t>
            </a:r>
            <a:endParaRPr lang="ru-RU" smtClean="0">
              <a:sym typeface="Wingdings 2" pitchFamily="18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28A5-2C62-476B-97A3-053BD31FD7AE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068C-1D20-490C-9605-0B05FC162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649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28A5-2C62-476B-97A3-053BD31FD7AE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068C-1D20-490C-9605-0B05FC162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63542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9CFE5-1EBE-4C17-8ABA-F431E0847F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6A031-3E34-43A8-8F3C-1E302C38F1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59467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048C-7A6F-43F3-B6AD-F7421BBE60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56135-0F07-4791-90A4-137C967C70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009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AB214-CDF7-4784-B8E0-9A5C2724D9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42E6C-CDEF-4E53-BC5A-ED661CC08F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8495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6A6FE-A454-4A84-B48C-963FC859AA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37105-47F1-42B5-83E1-514B96B9DB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955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5F348-1593-4721-844D-DD1E3D8B01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6F0BD-43CE-4900-92B0-E955B033F0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5843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DF2DD-BE3E-4DDA-BD5A-10DE1BC4A6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DC34-E007-499D-B809-CF29CF18A9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1418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152BA-32CE-4A70-ADCC-FC36CCE1D8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477EF-79BF-4B6F-9CB7-4FF7176EC0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455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7010400" y="6389688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93821C-88D4-4CBB-87D6-86377D7718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90185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5268A-3E62-427A-94E5-DF3FEF2C45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4475A-1421-46FB-B4A6-82B005CF25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4812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749D8-B4F9-4571-B640-3FCBD9E5C8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09B44-AD86-490E-B7AD-8CB3F02D03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3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28A5-2C62-476B-97A3-053BD31FD7AE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068C-1D20-490C-9605-0B05FC162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24393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E4C9-2981-48E1-8024-E4980A2C94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3EB7A-6482-4342-B268-569B8717A6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5154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2BB2E-2196-4898-A636-72C73D02B9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B4E6E-2832-4BF0-A25A-0E7858D93D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33552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9CFE5-1EBE-4C17-8ABA-F431E0847F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6A031-3E34-43A8-8F3C-1E302C38F1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07528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048C-7A6F-43F3-B6AD-F7421BBE60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56135-0F07-4791-90A4-137C967C70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06209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AB214-CDF7-4784-B8E0-9A5C2724D9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42E6C-CDEF-4E53-BC5A-ED661CC08F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91471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6A6FE-A454-4A84-B48C-963FC859AA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37105-47F1-42B5-83E1-514B96B9DB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8796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5F348-1593-4721-844D-DD1E3D8B01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6F0BD-43CE-4900-92B0-E955B033F0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95043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DF2DD-BE3E-4DDA-BD5A-10DE1BC4A6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DC34-E007-499D-B809-CF29CF18A9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0674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152BA-32CE-4A70-ADCC-FC36CCE1D8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477EF-79BF-4B6F-9CB7-4FF7176EC0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6846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7010400" y="6389688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93821C-88D4-4CBB-87D6-86377D7718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420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5268A-3E62-427A-94E5-DF3FEF2C45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4475A-1421-46FB-B4A6-82B005CF25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60653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5268A-3E62-427A-94E5-DF3FEF2C45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4475A-1421-46FB-B4A6-82B005CF25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1155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749D8-B4F9-4571-B640-3FCBD9E5C8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09B44-AD86-490E-B7AD-8CB3F02D03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46879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E4C9-2981-48E1-8024-E4980A2C94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3EB7A-6482-4342-B268-569B8717A6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76994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2BB2E-2196-4898-A636-72C73D02B9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B4E6E-2832-4BF0-A25A-0E7858D93D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3910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9CFE5-1EBE-4C17-8ABA-F431E0847F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6A031-3E34-43A8-8F3C-1E302C38F1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7204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048C-7A6F-43F3-B6AD-F7421BBE60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56135-0F07-4791-90A4-137C967C70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46886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AB214-CDF7-4784-B8E0-9A5C2724D9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42E6C-CDEF-4E53-BC5A-ED661CC08F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01041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6A6FE-A454-4A84-B48C-963FC859AA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37105-47F1-42B5-83E1-514B96B9DB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30555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5F348-1593-4721-844D-DD1E3D8B01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6F0BD-43CE-4900-92B0-E955B033F0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8113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DF2DD-BE3E-4DDA-BD5A-10DE1BC4A6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DC34-E007-499D-B809-CF29CF18A9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51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749D8-B4F9-4571-B640-3FCBD9E5C8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09B44-AD86-490E-B7AD-8CB3F02D03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0209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152BA-32CE-4A70-ADCC-FC36CCE1D8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477EF-79BF-4B6F-9CB7-4FF7176EC0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39055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7010400" y="6389688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93821C-88D4-4CBB-87D6-86377D7718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58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5268A-3E62-427A-94E5-DF3FEF2C45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4475A-1421-46FB-B4A6-82B005CF25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09963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749D8-B4F9-4571-B640-3FCBD9E5C8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09B44-AD86-490E-B7AD-8CB3F02D03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3777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E4C9-2981-48E1-8024-E4980A2C94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3EB7A-6482-4342-B268-569B8717A6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27828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2BB2E-2196-4898-A636-72C73D02B9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B4E6E-2832-4BF0-A25A-0E7858D93D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52831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9CFE5-1EBE-4C17-8ABA-F431E0847F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6A031-3E34-43A8-8F3C-1E302C38F1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50392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048C-7A6F-43F3-B6AD-F7421BBE60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56135-0F07-4791-90A4-137C967C70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60310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AB214-CDF7-4784-B8E0-9A5C2724D9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42E6C-CDEF-4E53-BC5A-ED661CC08F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2631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6A6FE-A454-4A84-B48C-963FC859AA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37105-47F1-42B5-83E1-514B96B9DB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385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E4C9-2981-48E1-8024-E4980A2C94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3EB7A-6482-4342-B268-569B8717A6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67229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5F348-1593-4721-844D-DD1E3D8B01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6F0BD-43CE-4900-92B0-E955B033F0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10883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DF2DD-BE3E-4DDA-BD5A-10DE1BC4A6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DC34-E007-499D-B809-CF29CF18A9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9707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152BA-32CE-4A70-ADCC-FC36CCE1D8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477EF-79BF-4B6F-9CB7-4FF7176EC0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238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7010400" y="6389688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93821C-88D4-4CBB-87D6-86377D7718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0186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5268A-3E62-427A-94E5-DF3FEF2C45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4475A-1421-46FB-B4A6-82B005CF25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38431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749D8-B4F9-4571-B640-3FCBD9E5C8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09B44-AD86-490E-B7AD-8CB3F02D03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8303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E4C9-2981-48E1-8024-E4980A2C94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3EB7A-6482-4342-B268-569B8717A6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0931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2BB2E-2196-4898-A636-72C73D02B9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B4E6E-2832-4BF0-A25A-0E7858D93D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886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9CFE5-1EBE-4C17-8ABA-F431E0847F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6A031-3E34-43A8-8F3C-1E302C38F1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83839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048C-7A6F-43F3-B6AD-F7421BBE60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56135-0F07-4791-90A4-137C967C70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302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2BB2E-2196-4898-A636-72C73D02B9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B4E6E-2832-4BF0-A25A-0E7858D93D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33864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AB214-CDF7-4784-B8E0-9A5C2724D9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42E6C-CDEF-4E53-BC5A-ED661CC08F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2836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6A6FE-A454-4A84-B48C-963FC859AA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37105-47F1-42B5-83E1-514B96B9DB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04150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5F348-1593-4721-844D-DD1E3D8B01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6F0BD-43CE-4900-92B0-E955B033F0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1417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DF2DD-BE3E-4DDA-BD5A-10DE1BC4A6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DC34-E007-499D-B809-CF29CF18A9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8057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152BA-32CE-4A70-ADCC-FC36CCE1D8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477EF-79BF-4B6F-9CB7-4FF7176EC0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25874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7010400" y="6389688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93821C-88D4-4CBB-87D6-86377D7718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3855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5268A-3E62-427A-94E5-DF3FEF2C45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4475A-1421-46FB-B4A6-82B005CF25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58383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749D8-B4F9-4571-B640-3FCBD9E5C8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09B44-AD86-490E-B7AD-8CB3F02D03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08126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E4C9-2981-48E1-8024-E4980A2C94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3EB7A-6482-4342-B268-569B8717A6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9612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2BB2E-2196-4898-A636-72C73D02B9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B4E6E-2832-4BF0-A25A-0E7858D93D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833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9CFE5-1EBE-4C17-8ABA-F431E0847F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6A031-3E34-43A8-8F3C-1E302C38F1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65057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9CFE5-1EBE-4C17-8ABA-F431E0847F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6A031-3E34-43A8-8F3C-1E302C38F1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0460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048C-7A6F-43F3-B6AD-F7421BBE60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56135-0F07-4791-90A4-137C967C70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1033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AB214-CDF7-4784-B8E0-9A5C2724D9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42E6C-CDEF-4E53-BC5A-ED661CC08F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2180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6A6FE-A454-4A84-B48C-963FC859AA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37105-47F1-42B5-83E1-514B96B9DB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63024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5F348-1593-4721-844D-DD1E3D8B01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6F0BD-43CE-4900-92B0-E955B033F0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3987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DF2DD-BE3E-4DDA-BD5A-10DE1BC4A6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DC34-E007-499D-B809-CF29CF18A9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72242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152BA-32CE-4A70-ADCC-FC36CCE1D8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477EF-79BF-4B6F-9CB7-4FF7176EC0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21030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7010400" y="6389688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93821C-88D4-4CBB-87D6-86377D7718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559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048C-7A6F-43F3-B6AD-F7421BBE60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56135-0F07-4791-90A4-137C967C70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002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AB214-CDF7-4784-B8E0-9A5C2724D9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42E6C-CDEF-4E53-BC5A-ED661CC08F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43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6A6FE-A454-4A84-B48C-963FC859AA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37105-47F1-42B5-83E1-514B96B9DB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8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28A5-2C62-476B-97A3-053BD31FD7AE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068C-1D20-490C-9605-0B05FC162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371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5F348-1593-4721-844D-DD1E3D8B01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6F0BD-43CE-4900-92B0-E955B033F0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887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DF2DD-BE3E-4DDA-BD5A-10DE1BC4A6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DC34-E007-499D-B809-CF29CF18A9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076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152BA-32CE-4A70-ADCC-FC36CCE1D8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477EF-79BF-4B6F-9CB7-4FF7176EC0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644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7010400" y="6389688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93821C-88D4-4CBB-87D6-86377D7718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421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5268A-3E62-427A-94E5-DF3FEF2C45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4475A-1421-46FB-B4A6-82B005CF25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041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749D8-B4F9-4571-B640-3FCBD9E5C8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09B44-AD86-490E-B7AD-8CB3F02D03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412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E4C9-2981-48E1-8024-E4980A2C94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3EB7A-6482-4342-B268-569B8717A6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627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2BB2E-2196-4898-A636-72C73D02B9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B4E6E-2832-4BF0-A25A-0E7858D93D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70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9CFE5-1EBE-4C17-8ABA-F431E0847F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6A031-3E34-43A8-8F3C-1E302C38F1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6994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048C-7A6F-43F3-B6AD-F7421BBE60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56135-0F07-4791-90A4-137C967C70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01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28A5-2C62-476B-97A3-053BD31FD7AE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068C-1D20-490C-9605-0B05FC162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315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AB214-CDF7-4784-B8E0-9A5C2724D9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42E6C-CDEF-4E53-BC5A-ED661CC08F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5365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6A6FE-A454-4A84-B48C-963FC859AA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37105-47F1-42B5-83E1-514B96B9DB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846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5F348-1593-4721-844D-DD1E3D8B01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6F0BD-43CE-4900-92B0-E955B033F0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667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DF2DD-BE3E-4DDA-BD5A-10DE1BC4A6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DC34-E007-499D-B809-CF29CF18A9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8646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152BA-32CE-4A70-ADCC-FC36CCE1D8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477EF-79BF-4B6F-9CB7-4FF7176EC0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8858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7010400" y="6389688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93821C-88D4-4CBB-87D6-86377D7718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1438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5268A-3E62-427A-94E5-DF3FEF2C45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4475A-1421-46FB-B4A6-82B005CF25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8778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749D8-B4F9-4571-B640-3FCBD9E5C8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09B44-AD86-490E-B7AD-8CB3F02D03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7852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E4C9-2981-48E1-8024-E4980A2C94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3EB7A-6482-4342-B268-569B8717A6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664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2BB2E-2196-4898-A636-72C73D02B9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B4E6E-2832-4BF0-A25A-0E7858D93D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85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28A5-2C62-476B-97A3-053BD31FD7AE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068C-1D20-490C-9605-0B05FC162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33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9CFE5-1EBE-4C17-8ABA-F431E0847F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6A031-3E34-43A8-8F3C-1E302C38F1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738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048C-7A6F-43F3-B6AD-F7421BBE60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56135-0F07-4791-90A4-137C967C70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6877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AB214-CDF7-4784-B8E0-9A5C2724D9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42E6C-CDEF-4E53-BC5A-ED661CC08F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0001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6A6FE-A454-4A84-B48C-963FC859AA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37105-47F1-42B5-83E1-514B96B9DB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430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5F348-1593-4721-844D-DD1E3D8B01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6F0BD-43CE-4900-92B0-E955B033F0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3006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DF2DD-BE3E-4DDA-BD5A-10DE1BC4A6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DC34-E007-499D-B809-CF29CF18A9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317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152BA-32CE-4A70-ADCC-FC36CCE1D8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477EF-79BF-4B6F-9CB7-4FF7176EC0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6722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7010400" y="6389688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93821C-88D4-4CBB-87D6-86377D7718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564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5268A-3E62-427A-94E5-DF3FEF2C45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4475A-1421-46FB-B4A6-82B005CF25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1608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749D8-B4F9-4571-B640-3FCBD9E5C8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09B44-AD86-490E-B7AD-8CB3F02D03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159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28A5-2C62-476B-97A3-053BD31FD7AE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068C-1D20-490C-9605-0B05FC162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7523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E4C9-2981-48E1-8024-E4980A2C94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3EB7A-6482-4342-B268-569B8717A6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795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2BB2E-2196-4898-A636-72C73D02B9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B4E6E-2832-4BF0-A25A-0E7858D93D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7854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9CFE5-1EBE-4C17-8ABA-F431E0847F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6A031-3E34-43A8-8F3C-1E302C38F1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7023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048C-7A6F-43F3-B6AD-F7421BBE60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56135-0F07-4791-90A4-137C967C70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260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AB214-CDF7-4784-B8E0-9A5C2724D9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42E6C-CDEF-4E53-BC5A-ED661CC08F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3797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6A6FE-A454-4A84-B48C-963FC859AA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37105-47F1-42B5-83E1-514B96B9DB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6995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5F348-1593-4721-844D-DD1E3D8B01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6F0BD-43CE-4900-92B0-E955B033F0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7929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DF2DD-BE3E-4DDA-BD5A-10DE1BC4A6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DC34-E007-499D-B809-CF29CF18A9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157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152BA-32CE-4A70-ADCC-FC36CCE1D8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477EF-79BF-4B6F-9CB7-4FF7176EC0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6064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7010400" y="6389688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93821C-88D4-4CBB-87D6-86377D7718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73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28A5-2C62-476B-97A3-053BD31FD7AE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068C-1D20-490C-9605-0B05FC162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3746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5268A-3E62-427A-94E5-DF3FEF2C45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4475A-1421-46FB-B4A6-82B005CF25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21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749D8-B4F9-4571-B640-3FCBD9E5C8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09B44-AD86-490E-B7AD-8CB3F02D03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3208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E4C9-2981-48E1-8024-E4980A2C94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3EB7A-6482-4342-B268-569B8717A6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046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2BB2E-2196-4898-A636-72C73D02B9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B4E6E-2832-4BF0-A25A-0E7858D93D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5715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9CFE5-1EBE-4C17-8ABA-F431E0847F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6A031-3E34-43A8-8F3C-1E302C38F1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2041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048C-7A6F-43F3-B6AD-F7421BBE60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56135-0F07-4791-90A4-137C967C70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0496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AB214-CDF7-4784-B8E0-9A5C2724D9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42E6C-CDEF-4E53-BC5A-ED661CC08F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9679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6A6FE-A454-4A84-B48C-963FC859AA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37105-47F1-42B5-83E1-514B96B9DB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6623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5F348-1593-4721-844D-DD1E3D8B01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6F0BD-43CE-4900-92B0-E955B033F0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1744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DF2DD-BE3E-4DDA-BD5A-10DE1BC4A6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DC34-E007-499D-B809-CF29CF18A9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05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28A5-2C62-476B-97A3-053BD31FD7AE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068C-1D20-490C-9605-0B05FC162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4282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152BA-32CE-4A70-ADCC-FC36CCE1D8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477EF-79BF-4B6F-9CB7-4FF7176EC0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077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7010400" y="6389688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93821C-88D4-4CBB-87D6-86377D7718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970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5268A-3E62-427A-94E5-DF3FEF2C45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4475A-1421-46FB-B4A6-82B005CF25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9132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749D8-B4F9-4571-B640-3FCBD9E5C8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09B44-AD86-490E-B7AD-8CB3F02D03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986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E4C9-2981-48E1-8024-E4980A2C94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3EB7A-6482-4342-B268-569B8717A6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309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2BB2E-2196-4898-A636-72C73D02B9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B4E6E-2832-4BF0-A25A-0E7858D93D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8664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9CFE5-1EBE-4C17-8ABA-F431E0847F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6A031-3E34-43A8-8F3C-1E302C38F1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7214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048C-7A6F-43F3-B6AD-F7421BBE60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56135-0F07-4791-90A4-137C967C70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853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AB214-CDF7-4784-B8E0-9A5C2724D9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42E6C-CDEF-4E53-BC5A-ED661CC08F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9744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6A6FE-A454-4A84-B48C-963FC859AA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37105-47F1-42B5-83E1-514B96B9DB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54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28A5-2C62-476B-97A3-053BD31FD7AE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068C-1D20-490C-9605-0B05FC162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8115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5F348-1593-4721-844D-DD1E3D8B01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6F0BD-43CE-4900-92B0-E955B033F0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8420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DF2DD-BE3E-4DDA-BD5A-10DE1BC4A6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DC34-E007-499D-B809-CF29CF18A9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659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152BA-32CE-4A70-ADCC-FC36CCE1D8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477EF-79BF-4B6F-9CB7-4FF7176EC0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2375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7010400" y="6389688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93821C-88D4-4CBB-87D6-86377D7718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028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5268A-3E62-427A-94E5-DF3FEF2C45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4475A-1421-46FB-B4A6-82B005CF25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820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749D8-B4F9-4571-B640-3FCBD9E5C8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09B44-AD86-490E-B7AD-8CB3F02D03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7366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E4C9-2981-48E1-8024-E4980A2C94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3EB7A-6482-4342-B268-569B8717A6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798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2BB2E-2196-4898-A636-72C73D02B9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B4E6E-2832-4BF0-A25A-0E7858D93D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257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9CFE5-1EBE-4C17-8ABA-F431E0847F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6A031-3E34-43A8-8F3C-1E302C38F1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7707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048C-7A6F-43F3-B6AD-F7421BBE60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56135-0F07-4791-90A4-137C967C70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96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28A5-2C62-476B-97A3-053BD31FD7AE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068C-1D20-490C-9605-0B05FC162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36443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AB214-CDF7-4784-B8E0-9A5C2724D9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42E6C-CDEF-4E53-BC5A-ED661CC08F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3536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6A6FE-A454-4A84-B48C-963FC859AA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37105-47F1-42B5-83E1-514B96B9DB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4143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5F348-1593-4721-844D-DD1E3D8B01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6F0BD-43CE-4900-92B0-E955B033F0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3746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DF2DD-BE3E-4DDA-BD5A-10DE1BC4A6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DC34-E007-499D-B809-CF29CF18A9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1072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152BA-32CE-4A70-ADCC-FC36CCE1D8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477EF-79BF-4B6F-9CB7-4FF7176EC0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168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7010400" y="6389688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93821C-88D4-4CBB-87D6-86377D7718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48642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5268A-3E62-427A-94E5-DF3FEF2C45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4475A-1421-46FB-B4A6-82B005CF25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99675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749D8-B4F9-4571-B640-3FCBD9E5C8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09B44-AD86-490E-B7AD-8CB3F02D03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71037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E4C9-2981-48E1-8024-E4980A2C94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3EB7A-6482-4342-B268-569B8717A6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774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2BB2E-2196-4898-A636-72C73D02B9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B4E6E-2832-4BF0-A25A-0E7858D93D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80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image" Target="../media/image1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D28A5-2C62-476B-97A3-053BD31FD7AE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8068C-1D20-490C-9605-0B05FC162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70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1D208D-2574-4147-ABFB-6E50C814C4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423BE2-35CA-43D3-B2B1-20BF6E3E6C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13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1D208D-2574-4147-ABFB-6E50C814C4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423BE2-35CA-43D3-B2B1-20BF6E3E6C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7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1D208D-2574-4147-ABFB-6E50C814C4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423BE2-35CA-43D3-B2B1-20BF6E3E6C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99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1D208D-2574-4147-ABFB-6E50C814C4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423BE2-35CA-43D3-B2B1-20BF6E3E6C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14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1D208D-2574-4147-ABFB-6E50C814C4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423BE2-35CA-43D3-B2B1-20BF6E3E6C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3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1D208D-2574-4147-ABFB-6E50C814C4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423BE2-35CA-43D3-B2B1-20BF6E3E6C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1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1D208D-2574-4147-ABFB-6E50C814C4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423BE2-35CA-43D3-B2B1-20BF6E3E6C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21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1D208D-2574-4147-ABFB-6E50C814C4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423BE2-35CA-43D3-B2B1-20BF6E3E6C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4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1D208D-2574-4147-ABFB-6E50C814C4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423BE2-35CA-43D3-B2B1-20BF6E3E6C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858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1D208D-2574-4147-ABFB-6E50C814C4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423BE2-35CA-43D3-B2B1-20BF6E3E6C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48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1D208D-2574-4147-ABFB-6E50C814C4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423BE2-35CA-43D3-B2B1-20BF6E3E6C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81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1D208D-2574-4147-ABFB-6E50C814C4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423BE2-35CA-43D3-B2B1-20BF6E3E6C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6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1D208D-2574-4147-ABFB-6E50C814C4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423BE2-35CA-43D3-B2B1-20BF6E3E6C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28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9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5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9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8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AD9E7"/>
              </a:clrFrom>
              <a:clrTo>
                <a:srgbClr val="DAD9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2047875"/>
            <a:ext cx="3817938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85776"/>
            <a:ext cx="8229600" cy="379730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Строение и жизнедеятельность растительной клетки</a:t>
            </a:r>
          </a:p>
        </p:txBody>
      </p:sp>
    </p:spTree>
    <p:extLst>
      <p:ext uri="{BB962C8B-B14F-4D97-AF65-F5344CB8AC3E}">
        <p14:creationId xmlns:p14="http://schemas.microsoft.com/office/powerpoint/2010/main" val="110551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5"/>
          <p:cNvSpPr>
            <a:spLocks noChangeArrowheads="1"/>
          </p:cNvSpPr>
          <p:nvPr/>
        </p:nvSpPr>
        <p:spPr bwMode="auto">
          <a:xfrm>
            <a:off x="341313" y="1223963"/>
            <a:ext cx="1709737" cy="49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Пластиды</a:t>
            </a:r>
          </a:p>
        </p:txBody>
      </p:sp>
      <p:pic>
        <p:nvPicPr>
          <p:cNvPr id="23555" name="Picture 3" descr="пластиды 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513" y="1524000"/>
            <a:ext cx="1281112" cy="4533900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84325" y="1160463"/>
            <a:ext cx="7015163" cy="2173287"/>
            <a:chOff x="998" y="731"/>
            <a:chExt cx="4419" cy="1369"/>
          </a:xfrm>
        </p:grpSpPr>
        <p:pic>
          <p:nvPicPr>
            <p:cNvPr id="17420" name="Picture 5" descr="пластиды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0" y="731"/>
              <a:ext cx="1377" cy="1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1" name="Line 6"/>
            <p:cNvSpPr>
              <a:spLocks noChangeShapeType="1"/>
            </p:cNvSpPr>
            <p:nvPr/>
          </p:nvSpPr>
          <p:spPr bwMode="auto">
            <a:xfrm flipV="1">
              <a:off x="998" y="1298"/>
              <a:ext cx="3016" cy="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150938" y="4267200"/>
            <a:ext cx="3405187" cy="2185988"/>
            <a:chOff x="725" y="2688"/>
            <a:chExt cx="2145" cy="1377"/>
          </a:xfrm>
        </p:grpSpPr>
        <p:pic>
          <p:nvPicPr>
            <p:cNvPr id="17418" name="Picture 8" descr="пластиды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3" y="2688"/>
              <a:ext cx="1377" cy="1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9" name="Line 9"/>
            <p:cNvSpPr>
              <a:spLocks noChangeShapeType="1"/>
            </p:cNvSpPr>
            <p:nvPr/>
          </p:nvSpPr>
          <p:spPr bwMode="auto">
            <a:xfrm flipV="1">
              <a:off x="725" y="3317"/>
              <a:ext cx="772" cy="11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763713" y="2701925"/>
            <a:ext cx="4814887" cy="2198688"/>
            <a:chOff x="1111" y="1702"/>
            <a:chExt cx="3033" cy="1385"/>
          </a:xfrm>
        </p:grpSpPr>
        <p:pic>
          <p:nvPicPr>
            <p:cNvPr id="17416" name="Picture 11" descr="пластиды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7" y="1702"/>
              <a:ext cx="1377" cy="1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7" name="Line 12"/>
            <p:cNvSpPr>
              <a:spLocks noChangeShapeType="1"/>
            </p:cNvSpPr>
            <p:nvPr/>
          </p:nvSpPr>
          <p:spPr bwMode="auto">
            <a:xfrm flipV="1">
              <a:off x="1111" y="2341"/>
              <a:ext cx="1656" cy="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039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Пластиды</a:t>
            </a:r>
          </a:p>
        </p:txBody>
      </p:sp>
      <p:pic>
        <p:nvPicPr>
          <p:cNvPr id="25605" name="Picture 5" descr="помидор"/>
          <p:cNvPicPr>
            <a:picLocks noGrp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538" y="1522413"/>
            <a:ext cx="4216400" cy="4876800"/>
          </a:xfrm>
          <a:noFill/>
        </p:spPr>
      </p:pic>
      <p:pic>
        <p:nvPicPr>
          <p:cNvPr id="25606" name="Picture 6" descr="осень"/>
          <p:cNvPicPr>
            <a:picLocks noGrp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1063" y="1520825"/>
            <a:ext cx="4216400" cy="4876800"/>
          </a:xfrm>
          <a:noFill/>
        </p:spPr>
      </p:pic>
    </p:spTree>
    <p:extLst>
      <p:ext uri="{BB962C8B-B14F-4D97-AF65-F5344CB8AC3E}">
        <p14:creationId xmlns:p14="http://schemas.microsoft.com/office/powerpoint/2010/main" val="428877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Свойства клетки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457200" y="1600200"/>
          <a:ext cx="8229600" cy="2185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206" name="Picture 14" descr="традесканция"/>
          <p:cNvPicPr>
            <a:picLocks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4219575"/>
            <a:ext cx="16906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5" descr="дыхание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4221163"/>
            <a:ext cx="16906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6" descr="обмен в-в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4219575"/>
            <a:ext cx="16906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 descr="Урок 04 (06)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4219575"/>
            <a:ext cx="16906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79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3B3FAD-E849-4AD8-B693-35A652FC1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243B3FAD-E849-4AD8-B693-35A652FC1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C34BD4-7D71-4CD7-A704-C42225E49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84C34BD4-7D71-4CD7-A704-C42225E49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1E9673-0144-460A-AC17-8D1A243F1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241E9673-0144-460A-AC17-8D1A243F19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5EF072-AE1C-478B-8CA6-7DA8530D6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915EF072-AE1C-478B-8CA6-7DA8530D62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B4A984-705E-4340-AB11-968D16BF6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56B4A984-705E-4340-AB11-968D16BF67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FA7DE6-A3DF-4737-84C3-2AE3D2977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5BFA7DE6-A3DF-4737-84C3-2AE3D29770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65ABD2-F502-446A-9687-CBD9FCCC0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3865ABD2-F502-446A-9687-CBD9FCCC03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3D9C5A-2155-4CBC-8443-BD9DD65AE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593D9C5A-2155-4CBC-8443-BD9DD65AE9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B79E3A-8587-4E7B-AB54-448E021BA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50B79E3A-8587-4E7B-AB54-448E021BA1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Дыхание</a:t>
            </a:r>
          </a:p>
        </p:txBody>
      </p:sp>
      <p:pic>
        <p:nvPicPr>
          <p:cNvPr id="17411" name="Picture 3" descr="Клетка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385888"/>
            <a:ext cx="2563812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3850" y="1628775"/>
            <a:ext cx="2447925" cy="1800225"/>
            <a:chOff x="204" y="1026"/>
            <a:chExt cx="1542" cy="1134"/>
          </a:xfrm>
        </p:grpSpPr>
        <p:sp>
          <p:nvSpPr>
            <p:cNvPr id="19464" name="Text Box 5"/>
            <p:cNvSpPr txBox="1">
              <a:spLocks noChangeArrowheads="1"/>
            </p:cNvSpPr>
            <p:nvPr/>
          </p:nvSpPr>
          <p:spPr bwMode="auto">
            <a:xfrm>
              <a:off x="204" y="1026"/>
              <a:ext cx="140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sz="3200">
                  <a:solidFill>
                    <a:prstClr val="black"/>
                  </a:solidFill>
                </a:rPr>
                <a:t>кислород</a:t>
              </a:r>
            </a:p>
          </p:txBody>
        </p:sp>
        <p:sp>
          <p:nvSpPr>
            <p:cNvPr id="19465" name="AutoShape 6"/>
            <p:cNvSpPr>
              <a:spLocks noChangeArrowheads="1"/>
            </p:cNvSpPr>
            <p:nvPr/>
          </p:nvSpPr>
          <p:spPr bwMode="auto">
            <a:xfrm rot="5400000">
              <a:off x="862" y="1275"/>
              <a:ext cx="680" cy="1089"/>
            </a:xfrm>
            <a:custGeom>
              <a:avLst/>
              <a:gdLst>
                <a:gd name="T0" fmla="*/ 533 w 21600"/>
                <a:gd name="T1" fmla="*/ 0 h 21600"/>
                <a:gd name="T2" fmla="*/ 386 w 21600"/>
                <a:gd name="T3" fmla="*/ 363 h 21600"/>
                <a:gd name="T4" fmla="*/ 0 w 21600"/>
                <a:gd name="T5" fmla="*/ 996 h 21600"/>
                <a:gd name="T6" fmla="*/ 291 w 21600"/>
                <a:gd name="T7" fmla="*/ 1089 h 21600"/>
                <a:gd name="T8" fmla="*/ 583 w 21600"/>
                <a:gd name="T9" fmla="*/ 756 h 21600"/>
                <a:gd name="T10" fmla="*/ 680 w 21600"/>
                <a:gd name="T11" fmla="*/ 363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7911 h 21600"/>
                <a:gd name="T20" fmla="*/ 18519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929" y="0"/>
                  </a:moveTo>
                  <a:lnTo>
                    <a:pt x="12258" y="7200"/>
                  </a:lnTo>
                  <a:lnTo>
                    <a:pt x="15344" y="7200"/>
                  </a:lnTo>
                  <a:lnTo>
                    <a:pt x="15344" y="17902"/>
                  </a:lnTo>
                  <a:lnTo>
                    <a:pt x="0" y="17902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227763" y="4076700"/>
            <a:ext cx="2663825" cy="2233613"/>
            <a:chOff x="3923" y="2568"/>
            <a:chExt cx="1678" cy="1407"/>
          </a:xfrm>
        </p:grpSpPr>
        <p:sp>
          <p:nvSpPr>
            <p:cNvPr id="19462" name="Text Box 8"/>
            <p:cNvSpPr txBox="1">
              <a:spLocks noChangeArrowheads="1"/>
            </p:cNvSpPr>
            <p:nvPr/>
          </p:nvSpPr>
          <p:spPr bwMode="auto">
            <a:xfrm>
              <a:off x="4014" y="3303"/>
              <a:ext cx="1587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sz="3200">
                  <a:solidFill>
                    <a:prstClr val="black"/>
                  </a:solidFill>
                </a:rPr>
                <a:t>углекислый</a:t>
              </a:r>
              <a:br>
                <a:rPr lang="ru-RU" sz="3200">
                  <a:solidFill>
                    <a:prstClr val="black"/>
                  </a:solidFill>
                </a:rPr>
              </a:br>
              <a:r>
                <a:rPr lang="ru-RU" sz="3200">
                  <a:solidFill>
                    <a:prstClr val="black"/>
                  </a:solidFill>
                </a:rPr>
                <a:t>газ</a:t>
              </a:r>
            </a:p>
          </p:txBody>
        </p:sp>
        <p:sp>
          <p:nvSpPr>
            <p:cNvPr id="19463" name="AutoShape 9"/>
            <p:cNvSpPr>
              <a:spLocks noChangeArrowheads="1"/>
            </p:cNvSpPr>
            <p:nvPr/>
          </p:nvSpPr>
          <p:spPr bwMode="auto">
            <a:xfrm rot="10800000" flipH="1">
              <a:off x="3923" y="2568"/>
              <a:ext cx="750" cy="726"/>
            </a:xfrm>
            <a:custGeom>
              <a:avLst/>
              <a:gdLst>
                <a:gd name="T0" fmla="*/ 588 w 21600"/>
                <a:gd name="T1" fmla="*/ 0 h 21600"/>
                <a:gd name="T2" fmla="*/ 426 w 21600"/>
                <a:gd name="T3" fmla="*/ 242 h 21600"/>
                <a:gd name="T4" fmla="*/ 0 w 21600"/>
                <a:gd name="T5" fmla="*/ 664 h 21600"/>
                <a:gd name="T6" fmla="*/ 321 w 21600"/>
                <a:gd name="T7" fmla="*/ 726 h 21600"/>
                <a:gd name="T8" fmla="*/ 643 w 21600"/>
                <a:gd name="T9" fmla="*/ 504 h 21600"/>
                <a:gd name="T10" fmla="*/ 750 w 21600"/>
                <a:gd name="T11" fmla="*/ 242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7911 h 21600"/>
                <a:gd name="T20" fmla="*/ 18518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929" y="0"/>
                  </a:moveTo>
                  <a:lnTo>
                    <a:pt x="12258" y="7200"/>
                  </a:lnTo>
                  <a:lnTo>
                    <a:pt x="15344" y="7200"/>
                  </a:lnTo>
                  <a:lnTo>
                    <a:pt x="15344" y="17902"/>
                  </a:lnTo>
                  <a:lnTo>
                    <a:pt x="0" y="17902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578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Обмен веществ</a:t>
            </a:r>
          </a:p>
        </p:txBody>
      </p:sp>
      <p:pic>
        <p:nvPicPr>
          <p:cNvPr id="19459" name="Picture 3" descr="Клетка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1344613"/>
            <a:ext cx="25400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32138" y="1954213"/>
            <a:ext cx="2879725" cy="4214812"/>
            <a:chOff x="1973" y="1231"/>
            <a:chExt cx="1814" cy="2655"/>
          </a:xfrm>
        </p:grpSpPr>
        <p:sp>
          <p:nvSpPr>
            <p:cNvPr id="20497" name="Text Box 5"/>
            <p:cNvSpPr txBox="1">
              <a:spLocks noChangeArrowheads="1"/>
            </p:cNvSpPr>
            <p:nvPr/>
          </p:nvSpPr>
          <p:spPr bwMode="auto">
            <a:xfrm>
              <a:off x="1973" y="3521"/>
              <a:ext cx="181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sz="3200">
                  <a:solidFill>
                    <a:prstClr val="black"/>
                  </a:solidFill>
                </a:rPr>
                <a:t>Превращение</a:t>
              </a:r>
            </a:p>
          </p:txBody>
        </p:sp>
        <p:grpSp>
          <p:nvGrpSpPr>
            <p:cNvPr id="20498" name="Group 6"/>
            <p:cNvGrpSpPr>
              <a:grpSpLocks/>
            </p:cNvGrpSpPr>
            <p:nvPr/>
          </p:nvGrpSpPr>
          <p:grpSpPr bwMode="auto">
            <a:xfrm>
              <a:off x="2449" y="1231"/>
              <a:ext cx="861" cy="1860"/>
              <a:chOff x="2472" y="1253"/>
              <a:chExt cx="861" cy="1860"/>
            </a:xfrm>
          </p:grpSpPr>
          <p:sp>
            <p:nvSpPr>
              <p:cNvPr id="20499" name="AutoShape 7"/>
              <p:cNvSpPr>
                <a:spLocks noChangeArrowheads="1"/>
              </p:cNvSpPr>
              <p:nvPr/>
            </p:nvSpPr>
            <p:spPr bwMode="auto">
              <a:xfrm>
                <a:off x="2517" y="1253"/>
                <a:ext cx="771" cy="545"/>
              </a:xfrm>
              <a:custGeom>
                <a:avLst/>
                <a:gdLst>
                  <a:gd name="T0" fmla="*/ 385 w 21600"/>
                  <a:gd name="T1" fmla="*/ 0 h 21600"/>
                  <a:gd name="T2" fmla="*/ 96 w 21600"/>
                  <a:gd name="T3" fmla="*/ 273 h 21600"/>
                  <a:gd name="T4" fmla="*/ 385 w 21600"/>
                  <a:gd name="T5" fmla="*/ 136 h 21600"/>
                  <a:gd name="T6" fmla="*/ 867 w 21600"/>
                  <a:gd name="T7" fmla="*/ 273 h 21600"/>
                  <a:gd name="T8" fmla="*/ 675 w 21600"/>
                  <a:gd name="T9" fmla="*/ 409 h 21600"/>
                  <a:gd name="T10" fmla="*/ 482 w 21600"/>
                  <a:gd name="T11" fmla="*/ 273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66 w 21600"/>
                  <a:gd name="T19" fmla="*/ 3171 h 21600"/>
                  <a:gd name="T20" fmla="*/ 18434 w 21600"/>
                  <a:gd name="T21" fmla="*/ 18429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0500" name="AutoShape 8"/>
              <p:cNvSpPr>
                <a:spLocks noChangeArrowheads="1"/>
              </p:cNvSpPr>
              <p:nvPr/>
            </p:nvSpPr>
            <p:spPr bwMode="auto">
              <a:xfrm rot="9900000">
                <a:off x="2517" y="2568"/>
                <a:ext cx="771" cy="545"/>
              </a:xfrm>
              <a:custGeom>
                <a:avLst/>
                <a:gdLst>
                  <a:gd name="T0" fmla="*/ 385 w 21600"/>
                  <a:gd name="T1" fmla="*/ 0 h 21600"/>
                  <a:gd name="T2" fmla="*/ 96 w 21600"/>
                  <a:gd name="T3" fmla="*/ 273 h 21600"/>
                  <a:gd name="T4" fmla="*/ 385 w 21600"/>
                  <a:gd name="T5" fmla="*/ 136 h 21600"/>
                  <a:gd name="T6" fmla="*/ 867 w 21600"/>
                  <a:gd name="T7" fmla="*/ 273 h 21600"/>
                  <a:gd name="T8" fmla="*/ 675 w 21600"/>
                  <a:gd name="T9" fmla="*/ 409 h 21600"/>
                  <a:gd name="T10" fmla="*/ 482 w 21600"/>
                  <a:gd name="T11" fmla="*/ 273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66 w 21600"/>
                  <a:gd name="T19" fmla="*/ 3171 h 21600"/>
                  <a:gd name="T20" fmla="*/ 18434 w 21600"/>
                  <a:gd name="T21" fmla="*/ 18429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0501" name="Group 9"/>
              <p:cNvGrpSpPr>
                <a:grpSpLocks/>
              </p:cNvGrpSpPr>
              <p:nvPr/>
            </p:nvGrpSpPr>
            <p:grpSpPr bwMode="auto">
              <a:xfrm>
                <a:off x="2472" y="1706"/>
                <a:ext cx="861" cy="998"/>
                <a:chOff x="2472" y="1706"/>
                <a:chExt cx="861" cy="998"/>
              </a:xfrm>
            </p:grpSpPr>
            <p:sp>
              <p:nvSpPr>
                <p:cNvPr id="20502" name="AutoShape 10"/>
                <p:cNvSpPr>
                  <a:spLocks noChangeArrowheads="1"/>
                </p:cNvSpPr>
                <p:nvPr/>
              </p:nvSpPr>
              <p:spPr bwMode="auto">
                <a:xfrm>
                  <a:off x="3061" y="1706"/>
                  <a:ext cx="272" cy="998"/>
                </a:xfrm>
                <a:prstGeom prst="downArrow">
                  <a:avLst>
                    <a:gd name="adj1" fmla="val 50000"/>
                    <a:gd name="adj2" fmla="val 91728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03" name="AutoShape 11"/>
                <p:cNvSpPr>
                  <a:spLocks noChangeArrowheads="1"/>
                </p:cNvSpPr>
                <p:nvPr/>
              </p:nvSpPr>
              <p:spPr bwMode="auto">
                <a:xfrm rot="10800000">
                  <a:off x="2472" y="1706"/>
                  <a:ext cx="272" cy="998"/>
                </a:xfrm>
                <a:prstGeom prst="downArrow">
                  <a:avLst>
                    <a:gd name="adj1" fmla="val 50000"/>
                    <a:gd name="adj2" fmla="val 91728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379413" y="1990725"/>
            <a:ext cx="2541587" cy="2879725"/>
            <a:chOff x="239" y="1254"/>
            <a:chExt cx="1601" cy="1814"/>
          </a:xfrm>
        </p:grpSpPr>
        <p:sp>
          <p:nvSpPr>
            <p:cNvPr id="20492" name="Text Box 13"/>
            <p:cNvSpPr txBox="1">
              <a:spLocks noChangeArrowheads="1"/>
            </p:cNvSpPr>
            <p:nvPr/>
          </p:nvSpPr>
          <p:spPr bwMode="auto">
            <a:xfrm rot="-5400000">
              <a:off x="-485" y="1978"/>
              <a:ext cx="181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sz="3200">
                  <a:solidFill>
                    <a:prstClr val="black"/>
                  </a:solidFill>
                </a:rPr>
                <a:t>Поступление</a:t>
              </a:r>
            </a:p>
          </p:txBody>
        </p:sp>
        <p:grpSp>
          <p:nvGrpSpPr>
            <p:cNvPr id="20493" name="Group 14"/>
            <p:cNvGrpSpPr>
              <a:grpSpLocks/>
            </p:cNvGrpSpPr>
            <p:nvPr/>
          </p:nvGrpSpPr>
          <p:grpSpPr bwMode="auto">
            <a:xfrm>
              <a:off x="842" y="1458"/>
              <a:ext cx="998" cy="1406"/>
              <a:chOff x="884" y="1253"/>
              <a:chExt cx="998" cy="1406"/>
            </a:xfrm>
          </p:grpSpPr>
          <p:sp>
            <p:nvSpPr>
              <p:cNvPr id="20494" name="AutoShape 15"/>
              <p:cNvSpPr>
                <a:spLocks noChangeArrowheads="1"/>
              </p:cNvSpPr>
              <p:nvPr/>
            </p:nvSpPr>
            <p:spPr bwMode="auto">
              <a:xfrm rot="-5400000">
                <a:off x="1247" y="1457"/>
                <a:ext cx="272" cy="998"/>
              </a:xfrm>
              <a:prstGeom prst="downArrow">
                <a:avLst>
                  <a:gd name="adj1" fmla="val 50000"/>
                  <a:gd name="adj2" fmla="val 9172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0495" name="AutoShape 16"/>
              <p:cNvSpPr>
                <a:spLocks noChangeArrowheads="1"/>
              </p:cNvSpPr>
              <p:nvPr/>
            </p:nvSpPr>
            <p:spPr bwMode="auto">
              <a:xfrm rot="-5400000">
                <a:off x="1247" y="890"/>
                <a:ext cx="272" cy="998"/>
              </a:xfrm>
              <a:prstGeom prst="downArrow">
                <a:avLst>
                  <a:gd name="adj1" fmla="val 50000"/>
                  <a:gd name="adj2" fmla="val 9172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0496" name="AutoShape 17"/>
              <p:cNvSpPr>
                <a:spLocks noChangeArrowheads="1"/>
              </p:cNvSpPr>
              <p:nvPr/>
            </p:nvSpPr>
            <p:spPr bwMode="auto">
              <a:xfrm rot="-5400000">
                <a:off x="1247" y="2024"/>
                <a:ext cx="272" cy="998"/>
              </a:xfrm>
              <a:prstGeom prst="downArrow">
                <a:avLst>
                  <a:gd name="adj1" fmla="val 50000"/>
                  <a:gd name="adj2" fmla="val 9172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6221413" y="1990725"/>
            <a:ext cx="2544762" cy="2879725"/>
            <a:chOff x="3919" y="1254"/>
            <a:chExt cx="1603" cy="1814"/>
          </a:xfrm>
        </p:grpSpPr>
        <p:sp>
          <p:nvSpPr>
            <p:cNvPr id="20487" name="Text Box 19"/>
            <p:cNvSpPr txBox="1">
              <a:spLocks noChangeArrowheads="1"/>
            </p:cNvSpPr>
            <p:nvPr/>
          </p:nvSpPr>
          <p:spPr bwMode="auto">
            <a:xfrm rot="-5400000">
              <a:off x="4433" y="1978"/>
              <a:ext cx="181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sz="3200">
                  <a:solidFill>
                    <a:prstClr val="black"/>
                  </a:solidFill>
                </a:rPr>
                <a:t>Выделение</a:t>
              </a:r>
            </a:p>
          </p:txBody>
        </p:sp>
        <p:grpSp>
          <p:nvGrpSpPr>
            <p:cNvPr id="20488" name="Group 20"/>
            <p:cNvGrpSpPr>
              <a:grpSpLocks/>
            </p:cNvGrpSpPr>
            <p:nvPr/>
          </p:nvGrpSpPr>
          <p:grpSpPr bwMode="auto">
            <a:xfrm rot="10800000">
              <a:off x="3919" y="1458"/>
              <a:ext cx="998" cy="1406"/>
              <a:chOff x="3742" y="1275"/>
              <a:chExt cx="998" cy="1406"/>
            </a:xfrm>
          </p:grpSpPr>
          <p:sp>
            <p:nvSpPr>
              <p:cNvPr id="20489" name="AutoShape 21"/>
              <p:cNvSpPr>
                <a:spLocks noChangeArrowheads="1"/>
              </p:cNvSpPr>
              <p:nvPr/>
            </p:nvSpPr>
            <p:spPr bwMode="auto">
              <a:xfrm rot="5400000">
                <a:off x="4105" y="1479"/>
                <a:ext cx="272" cy="998"/>
              </a:xfrm>
              <a:prstGeom prst="downArrow">
                <a:avLst>
                  <a:gd name="adj1" fmla="val 50000"/>
                  <a:gd name="adj2" fmla="val 9172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0490" name="AutoShape 22"/>
              <p:cNvSpPr>
                <a:spLocks noChangeArrowheads="1"/>
              </p:cNvSpPr>
              <p:nvPr/>
            </p:nvSpPr>
            <p:spPr bwMode="auto">
              <a:xfrm rot="5400000">
                <a:off x="4105" y="912"/>
                <a:ext cx="272" cy="998"/>
              </a:xfrm>
              <a:prstGeom prst="downArrow">
                <a:avLst>
                  <a:gd name="adj1" fmla="val 50000"/>
                  <a:gd name="adj2" fmla="val 9172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0491" name="AutoShape 23"/>
              <p:cNvSpPr>
                <a:spLocks noChangeArrowheads="1"/>
              </p:cNvSpPr>
              <p:nvPr/>
            </p:nvSpPr>
            <p:spPr bwMode="auto">
              <a:xfrm rot="5400000">
                <a:off x="4105" y="2046"/>
                <a:ext cx="272" cy="998"/>
              </a:xfrm>
              <a:prstGeom prst="downArrow">
                <a:avLst>
                  <a:gd name="adj1" fmla="val 50000"/>
                  <a:gd name="adj2" fmla="val 9172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931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ym typeface="Wingdings 2" pitchFamily="18" charset="2"/>
              </a:rPr>
              <a:t>Деление и рост клетки</a:t>
            </a:r>
          </a:p>
        </p:txBody>
      </p:sp>
      <p:pic>
        <p:nvPicPr>
          <p:cNvPr id="25603" name="Picture 3" descr="Клетка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1341438"/>
            <a:ext cx="29337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Клетка 4 (доч 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2841625"/>
            <a:ext cx="21621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Клетка 4 (доч 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2841625"/>
            <a:ext cx="21621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 rot="-5400000">
            <a:off x="-909637" y="3314700"/>
            <a:ext cx="28082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3200">
                <a:solidFill>
                  <a:prstClr val="black"/>
                </a:solidFill>
              </a:rPr>
              <a:t>материнская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 rot="-5400000">
            <a:off x="7246938" y="3314700"/>
            <a:ext cx="28082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3200">
                <a:solidFill>
                  <a:prstClr val="black"/>
                </a:solidFill>
              </a:rPr>
              <a:t>дочерние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129088" y="2811463"/>
            <a:ext cx="1655762" cy="1584325"/>
            <a:chOff x="2653" y="1797"/>
            <a:chExt cx="1043" cy="998"/>
          </a:xfrm>
        </p:grpSpPr>
        <p:sp>
          <p:nvSpPr>
            <p:cNvPr id="21513" name="AutoShape 9"/>
            <p:cNvSpPr>
              <a:spLocks noChangeArrowheads="1"/>
            </p:cNvSpPr>
            <p:nvPr/>
          </p:nvSpPr>
          <p:spPr bwMode="auto">
            <a:xfrm rot="3600000">
              <a:off x="3016" y="1434"/>
              <a:ext cx="317" cy="1043"/>
            </a:xfrm>
            <a:prstGeom prst="upArrow">
              <a:avLst>
                <a:gd name="adj1" fmla="val 50000"/>
                <a:gd name="adj2" fmla="val 8225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514" name="AutoShape 10"/>
            <p:cNvSpPr>
              <a:spLocks noChangeArrowheads="1"/>
            </p:cNvSpPr>
            <p:nvPr/>
          </p:nvSpPr>
          <p:spPr bwMode="auto">
            <a:xfrm rot="7200000">
              <a:off x="3016" y="2115"/>
              <a:ext cx="317" cy="1043"/>
            </a:xfrm>
            <a:prstGeom prst="upArrow">
              <a:avLst>
                <a:gd name="adj1" fmla="val 50000"/>
                <a:gd name="adj2" fmla="val 8225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687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16551E-6 L 0.49913 -0.2036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48" y="-1019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16551E-6 L 0.50711 0.2052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47" y="10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autoRev="1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autoRev="1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0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Деление клетки</a:t>
            </a:r>
          </a:p>
        </p:txBody>
      </p:sp>
      <p:pic>
        <p:nvPicPr>
          <p:cNvPr id="2253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1643063"/>
            <a:ext cx="7921625" cy="2449512"/>
          </a:xfrm>
          <a:noFill/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3500438" y="4214813"/>
            <a:ext cx="1879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>
                <a:solidFill>
                  <a:prstClr val="black"/>
                </a:solidFill>
              </a:rPr>
              <a:t>Митоз </a:t>
            </a:r>
          </a:p>
        </p:txBody>
      </p:sp>
      <p:pic>
        <p:nvPicPr>
          <p:cNvPr id="22533" name="Picture 2" descr="http://lizspearteamnews.com/image_store/uploads/2/0/1/8/9/ar1299081696981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727575"/>
            <a:ext cx="1785938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836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Свойства клетки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457200" y="1600200"/>
          <a:ext cx="8229600" cy="2185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206" name="Picture 14" descr="традесканция"/>
          <p:cNvPicPr>
            <a:picLocks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4219575"/>
            <a:ext cx="16906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5" descr="дыхание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4221163"/>
            <a:ext cx="16906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6" descr="обмен в-в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4219575"/>
            <a:ext cx="16906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 descr="Урок 04 (06)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4219575"/>
            <a:ext cx="16906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94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953110-04E8-4C7C-A637-2B6ADA2D6B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B7953110-04E8-4C7C-A637-2B6ADA2D6B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92FAA2-0A0F-4460-B5B7-DEA2524F0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7192FAA2-0A0F-4460-B5B7-DEA2524F02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ECB354-7E36-4526-84DA-13D5F0BD64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49ECB354-7E36-4526-84DA-13D5F0BD64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AC3073-0F36-438E-800D-83CF53EB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7BAC3073-0F36-438E-800D-83CF53EBC2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B1CF57-1E4A-4FB6-ABA3-1F7BBDD0C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9AB1CF57-1E4A-4FB6-ABA3-1F7BBDD0C9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4626BE-C950-47E2-A7DD-4A8971B99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24626BE-C950-47E2-A7DD-4A8971B99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35C51C-4312-46B8-B527-3F9A307D5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0A35C51C-4312-46B8-B527-3F9A307D52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71AE67-633F-4BF2-8A52-0575C9F80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6171AE67-633F-4BF2-8A52-0575C9F806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30958D-4194-45CD-BEEE-97469270F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C930958D-4194-45CD-BEEE-97469270F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История клетки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1" dirty="0">
                <a:solidFill>
                  <a:prstClr val="black"/>
                </a:solidFill>
                <a:latin typeface="Arial" charset="0"/>
              </a:rPr>
              <a:t>Антонио Ван  Левенгук</a:t>
            </a:r>
            <a:r>
              <a:rPr lang="ru-RU" sz="2400" b="1" dirty="0">
                <a:solidFill>
                  <a:prstClr val="black"/>
                </a:solidFill>
                <a:latin typeface="Arial" charset="0"/>
              </a:rPr>
              <a:t> –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1" dirty="0">
                <a:solidFill>
                  <a:prstClr val="black"/>
                </a:solidFill>
                <a:latin typeface="Arial" charset="0"/>
              </a:rPr>
              <a:t>нидерландский натуралист,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1" dirty="0">
                <a:solidFill>
                  <a:prstClr val="black"/>
                </a:solidFill>
                <a:latin typeface="Arial" charset="0"/>
              </a:rPr>
              <a:t>создал линзы с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1" dirty="0">
                <a:solidFill>
                  <a:prstClr val="black"/>
                </a:solidFill>
                <a:latin typeface="Arial" charset="0"/>
              </a:rPr>
              <a:t>150-300-кратным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1" dirty="0">
                <a:solidFill>
                  <a:prstClr val="black"/>
                </a:solidFill>
                <a:latin typeface="Arial" charset="0"/>
              </a:rPr>
              <a:t> увеличением</a:t>
            </a:r>
          </a:p>
          <a:p>
            <a:endParaRPr lang="ru-RU" dirty="0"/>
          </a:p>
        </p:txBody>
      </p:sp>
      <p:pic>
        <p:nvPicPr>
          <p:cNvPr id="5" name="Picture 4" descr="Портрет Антуана ван Левенгук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68" y="1412776"/>
            <a:ext cx="4059824" cy="488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46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sz="4000" b="1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Микроскоп Левенгука</a:t>
            </a:r>
            <a:br>
              <a:rPr lang="ru-RU" sz="4000" b="1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</a:br>
            <a:endParaRPr lang="ru-RU" sz="4000" dirty="0"/>
          </a:p>
        </p:txBody>
      </p:sp>
      <p:pic>
        <p:nvPicPr>
          <p:cNvPr id="6" name="Picture 2" descr="Устройство микроскоп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467" y="1628800"/>
            <a:ext cx="4987391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Уникальный микроскоп Левенгук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46" y="1844824"/>
            <a:ext cx="376245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36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/>
                <a:latin typeface="Times New Roman"/>
                <a:ea typeface="Times New Roman"/>
              </a:rPr>
              <a:t>Закончите предложения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effectLst/>
                <a:latin typeface="Arial"/>
                <a:ea typeface="Times New Roman"/>
                <a:cs typeface="Times New Roman"/>
              </a:rPr>
              <a:t>С</a:t>
            </a:r>
            <a:r>
              <a:rPr lang="en-US" sz="2000" b="1" dirty="0" smtClean="0"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dirty="0" smtClean="0">
                <a:effectLst/>
                <a:latin typeface="Arial"/>
                <a:ea typeface="Times New Roman"/>
                <a:cs typeface="Times New Roman"/>
              </a:rPr>
              <a:t>поверхности клетка покрыта…………………………….. </a:t>
            </a:r>
            <a:endParaRPr lang="en-US" sz="2000" b="1" dirty="0" smtClean="0">
              <a:effectLst/>
              <a:latin typeface="Arial"/>
              <a:ea typeface="Times New Roman"/>
              <a:cs typeface="Times New Roman"/>
            </a:endParaRPr>
          </a:p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effectLst/>
                <a:latin typeface="Arial"/>
                <a:ea typeface="Times New Roman"/>
                <a:cs typeface="Times New Roman"/>
              </a:rPr>
              <a:t>Большая часть клетки заполнена полужидким веществом………………,</a:t>
            </a:r>
            <a:r>
              <a:rPr lang="en-US" sz="2000" b="1" dirty="0" smtClean="0"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dirty="0" smtClean="0">
                <a:effectLst/>
                <a:latin typeface="Arial"/>
                <a:ea typeface="Times New Roman"/>
                <a:cs typeface="Times New Roman"/>
              </a:rPr>
              <a:t>в</a:t>
            </a:r>
            <a:r>
              <a:rPr lang="en-US" sz="2000" b="1" dirty="0" smtClean="0"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dirty="0" smtClean="0">
                <a:effectLst/>
                <a:latin typeface="Arial"/>
                <a:ea typeface="Times New Roman"/>
                <a:cs typeface="Times New Roman"/>
              </a:rPr>
              <a:t>котором есть полости………………,</a:t>
            </a:r>
            <a:r>
              <a:rPr lang="en-US" sz="2000" b="1" dirty="0" smtClean="0"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dirty="0" smtClean="0">
                <a:effectLst/>
                <a:latin typeface="Arial"/>
                <a:ea typeface="Times New Roman"/>
                <a:cs typeface="Times New Roman"/>
              </a:rPr>
              <a:t>заполненные клеточным соком, и плотное тельце …………….. </a:t>
            </a:r>
            <a:endParaRPr lang="en-US" sz="2000" b="1" dirty="0" smtClean="0">
              <a:effectLst/>
              <a:latin typeface="Arial"/>
              <a:ea typeface="Times New Roman"/>
              <a:cs typeface="Times New Roman"/>
            </a:endParaRPr>
          </a:p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effectLst/>
                <a:latin typeface="Arial"/>
                <a:ea typeface="Times New Roman"/>
                <a:cs typeface="Times New Roman"/>
              </a:rPr>
              <a:t>Окраска растений зависит от присутствия в них …………………</a:t>
            </a:r>
            <a:endParaRPr lang="en-US" sz="2000" b="1" dirty="0" smtClean="0">
              <a:effectLst/>
              <a:latin typeface="Arial"/>
              <a:ea typeface="Times New Roman"/>
              <a:cs typeface="Times New Roman"/>
            </a:endParaRPr>
          </a:p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effectLst/>
                <a:latin typeface="Arial"/>
                <a:ea typeface="Times New Roman"/>
                <a:cs typeface="Times New Roman"/>
              </a:rPr>
              <a:t> Зеленый цвет растений обусловлен наличием………………. </a:t>
            </a:r>
            <a:endParaRPr lang="ru-RU" sz="2000" b="1" dirty="0">
              <a:ea typeface="Calibri"/>
              <a:cs typeface="Times New Roman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7397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99" name="Oval 87"/>
          <p:cNvSpPr>
            <a:spLocks noChangeArrowheads="1"/>
          </p:cNvSpPr>
          <p:nvPr/>
        </p:nvSpPr>
        <p:spPr bwMode="auto">
          <a:xfrm>
            <a:off x="1547813" y="1557338"/>
            <a:ext cx="3095625" cy="4498975"/>
          </a:xfrm>
          <a:prstGeom prst="ellipse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8229600" cy="1143000"/>
          </a:xfrm>
        </p:spPr>
        <p:txBody>
          <a:bodyPr/>
          <a:lstStyle/>
          <a:p>
            <a:r>
              <a:rPr lang="ru-RU" smtClean="0"/>
              <a:t>Строение клетки</a:t>
            </a:r>
          </a:p>
        </p:txBody>
      </p:sp>
      <p:pic>
        <p:nvPicPr>
          <p:cNvPr id="38996" name="Picture 84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0"/>
          <a:stretch>
            <a:fillRect/>
          </a:stretch>
        </p:blipFill>
        <p:spPr bwMode="auto">
          <a:xfrm>
            <a:off x="684213" y="2308225"/>
            <a:ext cx="3486150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98" name="Freeform 86"/>
          <p:cNvSpPr>
            <a:spLocks/>
          </p:cNvSpPr>
          <p:nvPr/>
        </p:nvSpPr>
        <p:spPr bwMode="auto">
          <a:xfrm>
            <a:off x="161925" y="1403350"/>
            <a:ext cx="3005138" cy="4679950"/>
          </a:xfrm>
          <a:custGeom>
            <a:avLst/>
            <a:gdLst>
              <a:gd name="T0" fmla="*/ 1870 w 1870"/>
              <a:gd name="T1" fmla="*/ 2948 h 2948"/>
              <a:gd name="T2" fmla="*/ 892 w 1870"/>
              <a:gd name="T3" fmla="*/ 1521 h 2948"/>
              <a:gd name="T4" fmla="*/ 1789 w 1870"/>
              <a:gd name="T5" fmla="*/ 95 h 2948"/>
              <a:gd name="T6" fmla="*/ 43 w 1870"/>
              <a:gd name="T7" fmla="*/ 1535 h 2948"/>
              <a:gd name="T8" fmla="*/ 1870 w 1870"/>
              <a:gd name="T9" fmla="*/ 2948 h 29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0"/>
              <a:gd name="T16" fmla="*/ 0 h 2948"/>
              <a:gd name="T17" fmla="*/ 1870 w 1870"/>
              <a:gd name="T18" fmla="*/ 2948 h 29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0" h="2948">
                <a:moveTo>
                  <a:pt x="1870" y="2948"/>
                </a:moveTo>
                <a:cubicBezTo>
                  <a:pt x="1573" y="2903"/>
                  <a:pt x="895" y="2735"/>
                  <a:pt x="892" y="1521"/>
                </a:cubicBezTo>
                <a:cubicBezTo>
                  <a:pt x="889" y="307"/>
                  <a:pt x="1708" y="113"/>
                  <a:pt x="1789" y="95"/>
                </a:cubicBezTo>
                <a:cubicBezTo>
                  <a:pt x="1303" y="0"/>
                  <a:pt x="0" y="180"/>
                  <a:pt x="43" y="1535"/>
                </a:cubicBezTo>
                <a:cubicBezTo>
                  <a:pt x="85" y="2891"/>
                  <a:pt x="1555" y="2948"/>
                  <a:pt x="1870" y="2948"/>
                </a:cubicBezTo>
                <a:close/>
              </a:path>
            </a:pathLst>
          </a:custGeom>
          <a:blipFill dpi="0" rotWithShape="1">
            <a:blip r:embed="rId4">
              <a:alphaModFix amt="55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38936" name="Picture 24" descr="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2781300"/>
            <a:ext cx="8239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684213" y="1916113"/>
            <a:ext cx="3763962" cy="3859212"/>
            <a:chOff x="431" y="1207"/>
            <a:chExt cx="2371" cy="2431"/>
          </a:xfrm>
        </p:grpSpPr>
        <p:pic>
          <p:nvPicPr>
            <p:cNvPr id="12312" name="Picture 36" descr="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0000">
              <a:off x="2381" y="2976"/>
              <a:ext cx="194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3" name="Picture 20" descr="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2341"/>
              <a:ext cx="194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4" name="Oval 37"/>
            <p:cNvSpPr>
              <a:spLocks noChangeArrowheads="1"/>
            </p:cNvSpPr>
            <p:nvPr/>
          </p:nvSpPr>
          <p:spPr bwMode="auto">
            <a:xfrm rot="-2834716">
              <a:off x="861" y="3227"/>
              <a:ext cx="181" cy="408"/>
            </a:xfrm>
            <a:prstGeom prst="ellipse">
              <a:avLst/>
            </a:pr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315" name="Oval 38"/>
            <p:cNvSpPr>
              <a:spLocks noChangeArrowheads="1"/>
            </p:cNvSpPr>
            <p:nvPr/>
          </p:nvSpPr>
          <p:spPr bwMode="auto">
            <a:xfrm rot="-1212631">
              <a:off x="431" y="2659"/>
              <a:ext cx="181" cy="408"/>
            </a:xfrm>
            <a:prstGeom prst="ellipse">
              <a:avLst/>
            </a:pr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316" name="Oval 39"/>
            <p:cNvSpPr>
              <a:spLocks noChangeArrowheads="1"/>
            </p:cNvSpPr>
            <p:nvPr/>
          </p:nvSpPr>
          <p:spPr bwMode="auto">
            <a:xfrm rot="1097062">
              <a:off x="522" y="1843"/>
              <a:ext cx="181" cy="408"/>
            </a:xfrm>
            <a:prstGeom prst="ellipse">
              <a:avLst/>
            </a:pr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317" name="Oval 40"/>
            <p:cNvSpPr>
              <a:spLocks noChangeArrowheads="1"/>
            </p:cNvSpPr>
            <p:nvPr/>
          </p:nvSpPr>
          <p:spPr bwMode="auto">
            <a:xfrm rot="1803987">
              <a:off x="839" y="1389"/>
              <a:ext cx="181" cy="408"/>
            </a:xfrm>
            <a:prstGeom prst="ellipse">
              <a:avLst/>
            </a:pr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</a:endParaRPr>
            </a:p>
          </p:txBody>
        </p:sp>
        <p:pic>
          <p:nvPicPr>
            <p:cNvPr id="12318" name="Picture 27" descr="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95070">
              <a:off x="2426" y="1434"/>
              <a:ext cx="194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9" name="Picture 28" descr="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34904">
              <a:off x="1189" y="1525"/>
              <a:ext cx="194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0" name="Picture 29" descr="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36641">
              <a:off x="1189" y="2891"/>
              <a:ext cx="194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1" name="Picture 32" descr="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727736">
              <a:off x="1720" y="1102"/>
              <a:ext cx="194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2" name="Picture 34" descr="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758496">
              <a:off x="1701" y="3339"/>
              <a:ext cx="194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3" name="Picture 35" descr="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2160"/>
              <a:ext cx="194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000" name="Picture 88" descr="оболочка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" b="954"/>
          <a:stretch>
            <a:fillRect/>
          </a:stretch>
        </p:blipFill>
        <p:spPr bwMode="auto">
          <a:xfrm>
            <a:off x="179388" y="1484313"/>
            <a:ext cx="4494212" cy="459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79"/>
          <p:cNvGrpSpPr>
            <a:grpSpLocks/>
          </p:cNvGrpSpPr>
          <p:nvPr/>
        </p:nvGrpSpPr>
        <p:grpSpPr bwMode="auto">
          <a:xfrm>
            <a:off x="3779838" y="2460625"/>
            <a:ext cx="4525962" cy="681038"/>
            <a:chOff x="2381" y="1550"/>
            <a:chExt cx="2851" cy="429"/>
          </a:xfrm>
        </p:grpSpPr>
        <p:sp>
          <p:nvSpPr>
            <p:cNvPr id="12310" name="AutoShape 7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526" y="1550"/>
              <a:ext cx="1706" cy="327"/>
            </a:xfrm>
            <a:prstGeom prst="actionButtonBlank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sz="2400">
                  <a:solidFill>
                    <a:prstClr val="black"/>
                  </a:solidFill>
                </a:rPr>
                <a:t>ядро</a:t>
              </a:r>
            </a:p>
          </p:txBody>
        </p:sp>
        <p:sp>
          <p:nvSpPr>
            <p:cNvPr id="12311" name="Line 73"/>
            <p:cNvSpPr>
              <a:spLocks noChangeShapeType="1"/>
            </p:cNvSpPr>
            <p:nvPr/>
          </p:nvSpPr>
          <p:spPr bwMode="auto">
            <a:xfrm flipH="1">
              <a:off x="2381" y="1713"/>
              <a:ext cx="1134" cy="26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4" name="Group 90"/>
          <p:cNvGrpSpPr>
            <a:grpSpLocks/>
          </p:cNvGrpSpPr>
          <p:nvPr/>
        </p:nvGrpSpPr>
        <p:grpSpPr bwMode="auto">
          <a:xfrm>
            <a:off x="3176588" y="1254125"/>
            <a:ext cx="5129212" cy="519113"/>
            <a:chOff x="2001" y="790"/>
            <a:chExt cx="3231" cy="327"/>
          </a:xfrm>
        </p:grpSpPr>
        <p:sp>
          <p:nvSpPr>
            <p:cNvPr id="12308" name="AutoShape 6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526" y="790"/>
              <a:ext cx="1706" cy="327"/>
            </a:xfrm>
            <a:prstGeom prst="actionButtonBlank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sz="2400">
                  <a:solidFill>
                    <a:prstClr val="black"/>
                  </a:solidFill>
                  <a:hlinkClick r:id="" action="ppaction://noaction"/>
                </a:rPr>
                <a:t>оболочка</a:t>
              </a:r>
              <a:endParaRPr lang="ru-RU" sz="2400">
                <a:solidFill>
                  <a:prstClr val="black"/>
                </a:solidFill>
              </a:endParaRPr>
            </a:p>
          </p:txBody>
        </p:sp>
        <p:sp>
          <p:nvSpPr>
            <p:cNvPr id="12309" name="Line 74"/>
            <p:cNvSpPr>
              <a:spLocks noChangeShapeType="1"/>
            </p:cNvSpPr>
            <p:nvPr/>
          </p:nvSpPr>
          <p:spPr bwMode="auto">
            <a:xfrm flipH="1">
              <a:off x="2001" y="953"/>
              <a:ext cx="1514" cy="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5" name="Group 80"/>
          <p:cNvGrpSpPr>
            <a:grpSpLocks/>
          </p:cNvGrpSpPr>
          <p:nvPr/>
        </p:nvGrpSpPr>
        <p:grpSpPr bwMode="auto">
          <a:xfrm>
            <a:off x="4211638" y="3538538"/>
            <a:ext cx="4105275" cy="519112"/>
            <a:chOff x="2653" y="2229"/>
            <a:chExt cx="2586" cy="327"/>
          </a:xfrm>
        </p:grpSpPr>
        <p:sp>
          <p:nvSpPr>
            <p:cNvPr id="12306" name="AutoShape 5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526" y="2229"/>
              <a:ext cx="1713" cy="327"/>
            </a:xfrm>
            <a:prstGeom prst="actionButtonBlank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sz="2400">
                  <a:solidFill>
                    <a:prstClr val="black"/>
                  </a:solidFill>
                  <a:hlinkClick r:id="" action="ppaction://noaction"/>
                </a:rPr>
                <a:t>пластиды</a:t>
              </a:r>
              <a:endParaRPr lang="ru-RU" sz="2400">
                <a:solidFill>
                  <a:prstClr val="black"/>
                </a:solidFill>
              </a:endParaRPr>
            </a:p>
          </p:txBody>
        </p:sp>
        <p:sp>
          <p:nvSpPr>
            <p:cNvPr id="12307" name="Line 75"/>
            <p:cNvSpPr>
              <a:spLocks noChangeShapeType="1"/>
            </p:cNvSpPr>
            <p:nvPr/>
          </p:nvSpPr>
          <p:spPr bwMode="auto">
            <a:xfrm flipH="1">
              <a:off x="2653" y="2392"/>
              <a:ext cx="862" cy="8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3348038" y="4292600"/>
            <a:ext cx="4957762" cy="709613"/>
            <a:chOff x="2109" y="2704"/>
            <a:chExt cx="3123" cy="447"/>
          </a:xfrm>
        </p:grpSpPr>
        <p:sp>
          <p:nvSpPr>
            <p:cNvPr id="12304" name="AutoShape 6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526" y="2824"/>
              <a:ext cx="1706" cy="327"/>
            </a:xfrm>
            <a:prstGeom prst="actionButtonBlank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sz="2400">
                  <a:solidFill>
                    <a:prstClr val="black"/>
                  </a:solidFill>
                  <a:hlinkClick r:id="" action="ppaction://noaction"/>
                </a:rPr>
                <a:t>вакуоль</a:t>
              </a:r>
              <a:endParaRPr lang="ru-RU" sz="2400">
                <a:solidFill>
                  <a:prstClr val="black"/>
                </a:solidFill>
              </a:endParaRPr>
            </a:p>
          </p:txBody>
        </p:sp>
        <p:sp>
          <p:nvSpPr>
            <p:cNvPr id="12305" name="Line 76"/>
            <p:cNvSpPr>
              <a:spLocks noChangeShapeType="1"/>
            </p:cNvSpPr>
            <p:nvPr/>
          </p:nvSpPr>
          <p:spPr bwMode="auto">
            <a:xfrm flipH="1" flipV="1">
              <a:off x="2109" y="2704"/>
              <a:ext cx="1406" cy="2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3492500" y="5373688"/>
            <a:ext cx="4813300" cy="792162"/>
            <a:chOff x="2200" y="3385"/>
            <a:chExt cx="3032" cy="499"/>
          </a:xfrm>
        </p:grpSpPr>
        <p:sp>
          <p:nvSpPr>
            <p:cNvPr id="12302" name="AutoShape 6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526" y="3557"/>
              <a:ext cx="1706" cy="327"/>
            </a:xfrm>
            <a:prstGeom prst="actionButtonBlan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sz="2400">
                  <a:solidFill>
                    <a:prstClr val="black"/>
                  </a:solidFill>
                  <a:hlinkClick r:id="" action="ppaction://noaction"/>
                </a:rPr>
                <a:t>цитоплазма</a:t>
              </a:r>
              <a:endParaRPr lang="ru-RU" sz="2400">
                <a:solidFill>
                  <a:prstClr val="black"/>
                </a:solidFill>
              </a:endParaRPr>
            </a:p>
          </p:txBody>
        </p:sp>
        <p:sp>
          <p:nvSpPr>
            <p:cNvPr id="12303" name="Line 77"/>
            <p:cNvSpPr>
              <a:spLocks noChangeShapeType="1"/>
            </p:cNvSpPr>
            <p:nvPr/>
          </p:nvSpPr>
          <p:spPr bwMode="auto">
            <a:xfrm flipH="1" flipV="1">
              <a:off x="2200" y="3385"/>
              <a:ext cx="1315" cy="33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587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3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3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3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99" grpId="0" animBg="1"/>
      <p:bldP spid="38999" grpId="1" animBg="1"/>
      <p:bldP spid="389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Растительная клетка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1484313"/>
            <a:ext cx="4284663" cy="4668837"/>
          </a:xfrm>
          <a:noFill/>
        </p:spPr>
      </p:pic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714348" y="357166"/>
            <a:ext cx="7772400" cy="6588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Оболочка  клетки</a:t>
            </a:r>
          </a:p>
        </p:txBody>
      </p:sp>
      <p:sp>
        <p:nvSpPr>
          <p:cNvPr id="13316" name="Line 8"/>
          <p:cNvSpPr>
            <a:spLocks noChangeShapeType="1"/>
          </p:cNvSpPr>
          <p:nvPr/>
        </p:nvSpPr>
        <p:spPr bwMode="auto">
          <a:xfrm>
            <a:off x="4716463" y="53006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1095375" y="1982788"/>
            <a:ext cx="1876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>
                <a:solidFill>
                  <a:prstClr val="black"/>
                </a:solidFill>
              </a:rPr>
              <a:t>Оболочка</a:t>
            </a:r>
          </a:p>
        </p:txBody>
      </p:sp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1166813" y="3495675"/>
            <a:ext cx="12588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>
                <a:solidFill>
                  <a:prstClr val="black"/>
                </a:solidFill>
              </a:rPr>
              <a:t>Поры </a:t>
            </a:r>
          </a:p>
        </p:txBody>
      </p:sp>
      <p:sp>
        <p:nvSpPr>
          <p:cNvPr id="13319" name="Line 11"/>
          <p:cNvSpPr>
            <a:spLocks noChangeShapeType="1"/>
          </p:cNvSpPr>
          <p:nvPr/>
        </p:nvSpPr>
        <p:spPr bwMode="auto">
          <a:xfrm>
            <a:off x="2916238" y="2349500"/>
            <a:ext cx="23034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20" name="Line 12"/>
          <p:cNvSpPr>
            <a:spLocks noChangeShapeType="1"/>
          </p:cNvSpPr>
          <p:nvPr/>
        </p:nvSpPr>
        <p:spPr bwMode="auto">
          <a:xfrm>
            <a:off x="2195513" y="3789363"/>
            <a:ext cx="309721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21" name="Line 13"/>
          <p:cNvSpPr>
            <a:spLocks noChangeShapeType="1"/>
          </p:cNvSpPr>
          <p:nvPr/>
        </p:nvSpPr>
        <p:spPr bwMode="auto">
          <a:xfrm>
            <a:off x="2124075" y="3860800"/>
            <a:ext cx="2303463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459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Оболочка</a:t>
            </a: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907088"/>
            <a:ext cx="8229600" cy="671512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smtClean="0"/>
              <a:t>Сравни прочность оболочек разных клеток.</a:t>
            </a:r>
          </a:p>
        </p:txBody>
      </p:sp>
      <p:pic>
        <p:nvPicPr>
          <p:cNvPr id="15372" name="Picture 12" descr="клетки корня копия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401763"/>
            <a:ext cx="2879725" cy="431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3" name="Picture 13" descr="Клетки мякоти листа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401763"/>
            <a:ext cx="2879725" cy="431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клетки кожицы лука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1403350"/>
            <a:ext cx="2879725" cy="431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49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традесканци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41438"/>
            <a:ext cx="8231188" cy="4716462"/>
          </a:xfrm>
          <a:noFill/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Цитоплазма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643438" y="1592263"/>
            <a:ext cx="3529012" cy="3392487"/>
            <a:chOff x="1565" y="1321"/>
            <a:chExt cx="1723" cy="1656"/>
          </a:xfrm>
        </p:grpSpPr>
        <p:pic>
          <p:nvPicPr>
            <p:cNvPr id="15365" name="Picture 6" descr="Движение-цмтоплазмы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" y="1344"/>
              <a:ext cx="161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6" name="AutoShape 7"/>
            <p:cNvSpPr>
              <a:spLocks noChangeArrowheads="1"/>
            </p:cNvSpPr>
            <p:nvPr/>
          </p:nvSpPr>
          <p:spPr bwMode="auto">
            <a:xfrm>
              <a:off x="1565" y="1321"/>
              <a:ext cx="1723" cy="1656"/>
            </a:xfrm>
            <a:custGeom>
              <a:avLst/>
              <a:gdLst>
                <a:gd name="T0" fmla="*/ 862 w 21600"/>
                <a:gd name="T1" fmla="*/ 0 h 21600"/>
                <a:gd name="T2" fmla="*/ 252 w 21600"/>
                <a:gd name="T3" fmla="*/ 242 h 21600"/>
                <a:gd name="T4" fmla="*/ 0 w 21600"/>
                <a:gd name="T5" fmla="*/ 828 h 21600"/>
                <a:gd name="T6" fmla="*/ 252 w 21600"/>
                <a:gd name="T7" fmla="*/ 1414 h 21600"/>
                <a:gd name="T8" fmla="*/ 862 w 21600"/>
                <a:gd name="T9" fmla="*/ 1656 h 21600"/>
                <a:gd name="T10" fmla="*/ 1471 w 21600"/>
                <a:gd name="T11" fmla="*/ 1414 h 21600"/>
                <a:gd name="T12" fmla="*/ 1723 w 21600"/>
                <a:gd name="T13" fmla="*/ 828 h 21600"/>
                <a:gd name="T14" fmla="*/ 1471 w 21600"/>
                <a:gd name="T15" fmla="*/ 24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9 w 21600"/>
                <a:gd name="T25" fmla="*/ 3157 h 21600"/>
                <a:gd name="T26" fmla="*/ 18441 w 21600"/>
                <a:gd name="T27" fmla="*/ 1844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47" y="10800"/>
                  </a:moveTo>
                  <a:cubicBezTo>
                    <a:pt x="1047" y="16186"/>
                    <a:pt x="5414" y="20553"/>
                    <a:pt x="10800" y="20553"/>
                  </a:cubicBezTo>
                  <a:cubicBezTo>
                    <a:pt x="16186" y="20553"/>
                    <a:pt x="20553" y="16186"/>
                    <a:pt x="20553" y="10800"/>
                  </a:cubicBezTo>
                  <a:cubicBezTo>
                    <a:pt x="20553" y="5414"/>
                    <a:pt x="16186" y="1047"/>
                    <a:pt x="10800" y="1047"/>
                  </a:cubicBezTo>
                  <a:cubicBezTo>
                    <a:pt x="5414" y="1047"/>
                    <a:pt x="1047" y="5414"/>
                    <a:pt x="1047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936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Вакуоли</a:t>
            </a:r>
          </a:p>
        </p:txBody>
      </p:sp>
      <p:pic>
        <p:nvPicPr>
          <p:cNvPr id="21507" name="Picture 3" descr="Клетка молод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2484438"/>
            <a:ext cx="232886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Клетка средня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8" y="1960563"/>
            <a:ext cx="2722562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Клетка стара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8" y="1304925"/>
            <a:ext cx="2689225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42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737</Words>
  <Application>Microsoft Office PowerPoint</Application>
  <PresentationFormat>Экран (4:3)</PresentationFormat>
  <Paragraphs>108</Paragraphs>
  <Slides>17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17</vt:i4>
      </vt:variant>
    </vt:vector>
  </HeadingPairs>
  <TitlesOfParts>
    <vt:vector size="31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Строение и жизнедеятельность растительной клетки</vt:lpstr>
      <vt:lpstr>История клетки</vt:lpstr>
      <vt:lpstr>Микроскоп Левенгука </vt:lpstr>
      <vt:lpstr>Закончите предложения</vt:lpstr>
      <vt:lpstr>Строение клетки</vt:lpstr>
      <vt:lpstr>Оболочка  клетки</vt:lpstr>
      <vt:lpstr>Оболочка</vt:lpstr>
      <vt:lpstr>Цитоплазма</vt:lpstr>
      <vt:lpstr>Вакуоли</vt:lpstr>
      <vt:lpstr>Пластиды</vt:lpstr>
      <vt:lpstr>Пластиды</vt:lpstr>
      <vt:lpstr>Свойства клетки</vt:lpstr>
      <vt:lpstr>Дыхание</vt:lpstr>
      <vt:lpstr>Обмен веществ</vt:lpstr>
      <vt:lpstr>Деление и рост клетки</vt:lpstr>
      <vt:lpstr>Деление клетки</vt:lpstr>
      <vt:lpstr>Свойства клетки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и жизнедеятельность растительной клетки</dc:title>
  <dc:creator>Наталья Витальевна</dc:creator>
  <cp:lastModifiedBy>Наталья Витальевна</cp:lastModifiedBy>
  <cp:revision>4</cp:revision>
  <dcterms:created xsi:type="dcterms:W3CDTF">2019-10-22T17:52:52Z</dcterms:created>
  <dcterms:modified xsi:type="dcterms:W3CDTF">2020-01-27T19:29:39Z</dcterms:modified>
</cp:coreProperties>
</file>