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72" r:id="rId5"/>
    <p:sldId id="271" r:id="rId6"/>
    <p:sldId id="267" r:id="rId7"/>
    <p:sldId id="270" r:id="rId8"/>
    <p:sldId id="273" r:id="rId9"/>
    <p:sldId id="259" r:id="rId10"/>
    <p:sldId id="262" r:id="rId11"/>
    <p:sldId id="274" r:id="rId12"/>
    <p:sldId id="268" r:id="rId13"/>
    <p:sldId id="278" r:id="rId14"/>
    <p:sldId id="276" r:id="rId15"/>
    <p:sldId id="269" r:id="rId16"/>
    <p:sldId id="25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3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DDC-75FC-43D5-A6BD-5B9DE33AB49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55E-79A3-4D59-B8C9-E801D289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DDC-75FC-43D5-A6BD-5B9DE33AB49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55E-79A3-4D59-B8C9-E801D289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DDC-75FC-43D5-A6BD-5B9DE33AB49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55E-79A3-4D59-B8C9-E801D289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DDC-75FC-43D5-A6BD-5B9DE33AB49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55E-79A3-4D59-B8C9-E801D289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DDC-75FC-43D5-A6BD-5B9DE33AB49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55E-79A3-4D59-B8C9-E801D289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DDC-75FC-43D5-A6BD-5B9DE33AB49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55E-79A3-4D59-B8C9-E801D289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DDC-75FC-43D5-A6BD-5B9DE33AB49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55E-79A3-4D59-B8C9-E801D289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DDC-75FC-43D5-A6BD-5B9DE33AB49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55E-79A3-4D59-B8C9-E801D289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DDC-75FC-43D5-A6BD-5B9DE33AB49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55E-79A3-4D59-B8C9-E801D289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DDC-75FC-43D5-A6BD-5B9DE33AB49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55E-79A3-4D59-B8C9-E801D289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ADDC-75FC-43D5-A6BD-5B9DE33AB49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55E-79A3-4D59-B8C9-E801D289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ADDC-75FC-43D5-A6BD-5B9DE33AB49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955E-79A3-4D59-B8C9-E801D289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56;&#1048;&#1053;&#1040;\Music\Zvuki_prirody_-_Dyatel_(iPleer.fm)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gif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1.jpe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10" Type="http://schemas.openxmlformats.org/officeDocument/2006/relationships/image" Target="../media/image19.gi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56;&#1048;&#1053;&#1040;\Music\Vorobej_-_chirikane_vorobya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56;&#1048;&#1053;&#1040;\Music\Zvuki_-_Sinica_(iPleer.fm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56;&#1048;&#1053;&#1040;\Music\Karkane_voron_-_Bez_nazvaniya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56;&#1048;&#1053;&#1040;\Music\Zvuki_ptic_-_Soroka_(xMuzic.me)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56;&#1048;&#1053;&#1040;\Music\Zvuk_-_sova_(iPleer.fm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ighstar.ru/pictures/elka/06.jpg"/>
          <p:cNvPicPr>
            <a:picLocks noChangeAspect="1" noChangeArrowheads="1"/>
          </p:cNvPicPr>
          <p:nvPr/>
        </p:nvPicPr>
        <p:blipFill>
          <a:blip r:embed="rId2" cstate="print"/>
          <a:srcRect t="12293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932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Муниципальное казенное дошкольное образовательное учреждение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детский сад «Теремок»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Керамкомбинат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 Новосибирской области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«Зимующие птицы»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Рисунок 4" descr="http://www.playcast.ru/uploads/2014/12/18/1115292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760" y="5273824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dn-nus-1.pinme.ru/tumb/600/photo/8e/27/8e273076baf7492877db43baa89f3c89.jpg"/>
          <p:cNvPicPr/>
          <p:nvPr/>
        </p:nvPicPr>
        <p:blipFill>
          <a:blip r:embed="rId4" cstate="print"/>
          <a:srcRect b="11158"/>
          <a:stretch>
            <a:fillRect/>
          </a:stretch>
        </p:blipFill>
        <p:spPr bwMode="auto">
          <a:xfrm>
            <a:off x="0" y="3284983"/>
            <a:ext cx="2304256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59832" y="321297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Gabriola" pitchFamily="82" charset="0"/>
              </a:rPr>
              <a:t> Воспитатель:                  </a:t>
            </a:r>
            <a:r>
              <a:rPr lang="ru-RU" sz="3200" b="1" i="1" dirty="0" err="1" smtClean="0">
                <a:latin typeface="Gabriola" pitchFamily="82" charset="0"/>
              </a:rPr>
              <a:t>Рассолова</a:t>
            </a:r>
            <a:r>
              <a:rPr lang="ru-RU" sz="3200" b="1" i="1" dirty="0" smtClean="0">
                <a:latin typeface="Gabriola" pitchFamily="82" charset="0"/>
              </a:rPr>
              <a:t>   Ирина</a:t>
            </a:r>
          </a:p>
          <a:p>
            <a:r>
              <a:rPr lang="ru-RU" sz="3200" b="1" i="1" dirty="0" smtClean="0">
                <a:latin typeface="Gabriola" pitchFamily="82" charset="0"/>
              </a:rPr>
              <a:t>                                                 Александровна</a:t>
            </a:r>
            <a:endParaRPr lang="ru-RU" sz="3200" b="1" i="1" dirty="0"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94928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Gabriola" pitchFamily="82" charset="0"/>
              </a:rPr>
              <a:t>2017 год</a:t>
            </a:r>
            <a:endParaRPr lang="ru-RU" sz="4800" b="1" dirty="0">
              <a:latin typeface="Gabriola" pitchFamily="82" charset="0"/>
            </a:endParaRPr>
          </a:p>
        </p:txBody>
      </p:sp>
      <p:pic>
        <p:nvPicPr>
          <p:cNvPr id="9" name="Picture 2" descr="http://www.playcast.ru/uploads/2017/01/15/2127919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77072"/>
            <a:ext cx="2361439" cy="1726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2" cstate="print"/>
          <a:srcRect l="46243"/>
          <a:stretch>
            <a:fillRect/>
          </a:stretch>
        </p:blipFill>
        <p:spPr bwMode="auto">
          <a:xfrm>
            <a:off x="0" y="0"/>
            <a:ext cx="914400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mages.inlearno.ru/events_preview/2dc81547b671da302f965e07b10f240e.jpg"/>
          <p:cNvPicPr/>
          <p:nvPr/>
        </p:nvPicPr>
        <p:blipFill>
          <a:blip r:embed="rId3" cstate="print"/>
          <a:srcRect r="33827"/>
          <a:stretch>
            <a:fillRect/>
          </a:stretch>
        </p:blipFill>
        <p:spPr bwMode="auto">
          <a:xfrm>
            <a:off x="971600" y="1556792"/>
            <a:ext cx="6768752" cy="48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66315" y="188640"/>
            <a:ext cx="6430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Клёст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3" cstate="print"/>
          <a:srcRect l="46243"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playcast.ru/uploads/2016/11/07/20450657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412776"/>
            <a:ext cx="61926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96094" y="0"/>
            <a:ext cx="5480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Дятел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7" name="Zvuki_prirody_-_Dyatel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15616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2" cstate="print"/>
          <a:srcRect l="46243"/>
          <a:stretch>
            <a:fillRect/>
          </a:stretch>
        </p:blipFill>
        <p:spPr bwMode="auto">
          <a:xfrm>
            <a:off x="0" y="-342800"/>
            <a:ext cx="914400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7471" y="188640"/>
            <a:ext cx="8188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Чем угостить птиц зимой???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Рисунок 3" descr="http://kustroz.ru/wp-content/uploads/2016/11/Ryabina2.jpg"/>
          <p:cNvPicPr/>
          <p:nvPr/>
        </p:nvPicPr>
        <p:blipFill>
          <a:blip r:embed="rId3" cstate="print"/>
          <a:srcRect l="45537" t="42131"/>
          <a:stretch>
            <a:fillRect/>
          </a:stretch>
        </p:blipFill>
        <p:spPr bwMode="auto">
          <a:xfrm>
            <a:off x="755576" y="1412776"/>
            <a:ext cx="216024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pitanieinfo.ru/storage/images/content/main/4372f3244035a472e99b010f503b51a3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56792"/>
            <a:ext cx="2193585" cy="1645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takvseprosto.ru/wp-content/uploads/2017/01/20091214-sal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556792"/>
            <a:ext cx="254044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c1.staticflickr.com/5/4052/4411500383_2a0f7925fb_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068960"/>
            <a:ext cx="2232248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snedi.ru/files/images/catalog/products/medium/27a84dce2d0e11e6b485d850e6b990a3_27b18eb62d0e11e6b485d850e6b990a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212976"/>
            <a:ext cx="2448272" cy="1680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itd3.mycdn.me/image?id=835102098388&amp;t=20&amp;plc=WEB&amp;tkn=*I0lK1IlMLHpsur4Fo2mSvKObam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356992"/>
            <a:ext cx="252028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racmag.ru/upload/1b5/1b5bef74df73f363a48d9bf1bf834c69.jpg"/>
          <p:cNvPicPr/>
          <p:nvPr/>
        </p:nvPicPr>
        <p:blipFill>
          <a:blip r:embed="rId9" cstate="print"/>
          <a:srcRect t="22838" b="20068"/>
          <a:stretch>
            <a:fillRect/>
          </a:stretch>
        </p:blipFill>
        <p:spPr bwMode="auto">
          <a:xfrm>
            <a:off x="539552" y="4941168"/>
            <a:ext cx="2426969" cy="1386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tortsnab-msk.ru/wp-content/uploads/2015/06/funduk-752x4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5013176"/>
            <a:ext cx="2304256" cy="1341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rusevik.ru/uploads/posts/2014-05/v-murmanskoy-oblasti-podorozhal-hleb_1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1" y="4789540"/>
            <a:ext cx="2808312" cy="1815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796136" y="4941168"/>
            <a:ext cx="2520280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868144" y="4869160"/>
            <a:ext cx="2304257" cy="1656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2" cstate="print"/>
          <a:srcRect l="46243"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ds04.infourok.ru/uploads/ex/0315/00046fe4-4f42c5f8/640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12879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6840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Кормушки для птиц….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2" cstate="print"/>
          <a:srcRect l="4682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Кто как поёт???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Picture 2" descr="http://www.playcast.ru/uploads/2017/01/15/212791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1575704" cy="1152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24928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abriola" pitchFamily="82" charset="0"/>
              </a:rPr>
              <a:t>Каркает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6" name="Рисунок 5" descr="http://clipground.com/images/sparrow-bird-clipart-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556792"/>
            <a:ext cx="21602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3848" y="213285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r>
              <a:rPr lang="ru-RU" sz="3200" dirty="0" smtClean="0">
                <a:latin typeface="Gabriola" pitchFamily="82" charset="0"/>
              </a:rPr>
              <a:t>Чирикает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9" name="Рисунок 8" descr="https://kartinki.detki.today/wp-content/uploads/2017/03/soroka-sidit-na-vetk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140968"/>
            <a:ext cx="208823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83568" y="450912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abriola" pitchFamily="82" charset="0"/>
              </a:rPr>
              <a:t>Трещит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11" name="Рисунок 10" descr="http://imagestars.ru/img-q5y5x5n416b41454i4j4b424n5t5q4i4i404u4a4k474k5s444r4n4/get/15582/200418627.42/0_114c75_201ca17e_ori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717032"/>
            <a:ext cx="2592288" cy="16561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68144" y="5085184"/>
            <a:ext cx="234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abriola" pitchFamily="82" charset="0"/>
              </a:rPr>
              <a:t>Свистит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13" name="Picture 2" descr="https://ds04.infourok.ru/uploads/ex/0acd/0004026c-c9dc3c5b/hello_html_297424e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844824"/>
            <a:ext cx="2407077" cy="17062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508104" y="321297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abriola" pitchFamily="82" charset="0"/>
              </a:rPr>
              <a:t>Воркует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15" name="Рисунок 14" descr="http://www.playcast.ru/uploads/2016/11/07/20450657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212976"/>
            <a:ext cx="208823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117868" y="4869160"/>
            <a:ext cx="1858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abriola" pitchFamily="82" charset="0"/>
              </a:rPr>
              <a:t>Тук-тук-тук</a:t>
            </a:r>
          </a:p>
          <a:p>
            <a:pPr algn="ctr"/>
            <a:r>
              <a:rPr lang="ru-RU" sz="3200" dirty="0" smtClean="0">
                <a:latin typeface="Gabriola" pitchFamily="82" charset="0"/>
              </a:rPr>
              <a:t>стучит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18" name="Рисунок 17" descr="http://img0.liveinternet.ru/images/attach/c/5/87/42/87042994_large_Pticuy__54_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653136"/>
            <a:ext cx="1512168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2555776" y="609329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abriola" pitchFamily="82" charset="0"/>
              </a:rPr>
              <a:t>Ухает</a:t>
            </a:r>
            <a:endParaRPr lang="ru-RU" sz="3200" dirty="0">
              <a:latin typeface="Gabriola" pitchFamily="82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2" cstate="print"/>
          <a:srcRect l="46243"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Кто прилетит на кормушку?"/>
          <p:cNvPicPr>
            <a:picLocks noChangeAspect="1" noChangeArrowheads="1"/>
          </p:cNvPicPr>
          <p:nvPr/>
        </p:nvPicPr>
        <p:blipFill>
          <a:blip r:embed="rId3" cstate="print"/>
          <a:srcRect l="2050" t="2667" r="5701" b="4000"/>
          <a:stretch>
            <a:fillRect/>
          </a:stretch>
        </p:blipFill>
        <p:spPr bwMode="auto">
          <a:xfrm>
            <a:off x="467544" y="1412776"/>
            <a:ext cx="8206182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260648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Кто прилетел к нам на обед?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Рисунок 4" descr="http://imagestars.ru/img-q5y5x5n416b41454i4j4b424n5t5q4i4i404u4a4k474k5s444r4n4/get/15582/200418627.42/0_114c75_201ca17e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780928"/>
            <a:ext cx="1433232" cy="1117159"/>
          </a:xfrm>
          <a:prstGeom prst="rect">
            <a:avLst/>
          </a:prstGeom>
          <a:noFill/>
        </p:spPr>
      </p:pic>
      <p:pic>
        <p:nvPicPr>
          <p:cNvPr id="6" name="Рисунок 5" descr="http://st.depositphotos.com/1625191/3755/v/950/depositphotos_37554849-Red-Crossbil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229200"/>
            <a:ext cx="1584176" cy="104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laycast.ru/uploads/2014/12/18/11152925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653136"/>
            <a:ext cx="23762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lipground.com/images/sparrow-bird-clipart-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924944"/>
            <a:ext cx="2581835" cy="211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0.liveinternet.ru/images/attach/c/5/87/42/87042994_large_Pticuy__54_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4725144"/>
            <a:ext cx="1489486" cy="1559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s://kartinki.detki.today/wp-content/uploads/2017/03/soroka-sidit-na-vetke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4283" y="4005064"/>
            <a:ext cx="2076109" cy="108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www.playcast.ru/uploads/2016/11/07/20450657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2276872"/>
            <a:ext cx="18722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dagmintrud.ru/upload/iblock/b56/b560c30c9d74a16e7712954a1aa08bf1.jpg"/>
          <p:cNvPicPr>
            <a:picLocks noChangeAspect="1" noChangeArrowheads="1"/>
          </p:cNvPicPr>
          <p:nvPr/>
        </p:nvPicPr>
        <p:blipFill>
          <a:blip r:embed="rId2" cstate="print"/>
          <a:srcRect b="3670"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62880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Спасибо за внимание……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3" cstate="print"/>
          <a:srcRect l="46243"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lipground.com/images/sparrow-bird-clipart-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67687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188640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Воробей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Vorobej_-_chirikane_vorob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3" cstate="print"/>
          <a:srcRect l="46243"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agestars.ru/img-q5y5x5n416b41454i4j4b424n5t5q4i4i404u4a4k474k5s444r4n4/get/15582/200418627.42/0_114c75_201ca17e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76872"/>
            <a:ext cx="6516216" cy="42484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332657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Синица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Zvuki_-_Sinic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3" cstate="print"/>
          <a:srcRect l="46243"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playcast.ru/uploads/2017/01/15/212791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56792"/>
            <a:ext cx="6696744" cy="489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Ворона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Karkane_voron_-_Bez_nazv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2" cstate="print"/>
          <a:srcRect l="46243"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s://ds04.infourok.ru/uploads/ex/0acd/0004026c-c9dc3c5b/hello_html_297424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46512"/>
            <a:ext cx="4248472" cy="3011488"/>
          </a:xfrm>
          <a:prstGeom prst="rect">
            <a:avLst/>
          </a:prstGeom>
          <a:noFill/>
        </p:spPr>
      </p:pic>
      <p:pic>
        <p:nvPicPr>
          <p:cNvPr id="24580" name="Picture 4" descr="http://img0.liveinternet.ru/images/attach/c/5/87/24/87024054_large_Golubi_na_prozrachnom_fone__4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060848"/>
            <a:ext cx="3250307" cy="4238626"/>
          </a:xfrm>
          <a:prstGeom prst="rect">
            <a:avLst/>
          </a:prstGeom>
          <a:noFill/>
        </p:spPr>
      </p:pic>
      <p:pic>
        <p:nvPicPr>
          <p:cNvPr id="24582" name="Picture 6" descr="https://avatanplus.com/files/resources/original/578cbcb261d3f155fdc118e1.png"/>
          <p:cNvPicPr>
            <a:picLocks noChangeAspect="1" noChangeArrowheads="1"/>
          </p:cNvPicPr>
          <p:nvPr/>
        </p:nvPicPr>
        <p:blipFill>
          <a:blip r:embed="rId5" cstate="print"/>
          <a:srcRect r="40816"/>
          <a:stretch>
            <a:fillRect/>
          </a:stretch>
        </p:blipFill>
        <p:spPr bwMode="auto">
          <a:xfrm>
            <a:off x="971600" y="1598846"/>
            <a:ext cx="2880320" cy="2838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67744" y="0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Голубь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3" cstate="print"/>
          <a:srcRect l="46243"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s://kartinki.detki.today/wp-content/uploads/2017/03/soroka-sidit-na-vet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7632848" cy="477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Сорока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" name="Zvuki_ptic_-_Soroka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3" cstate="print"/>
          <a:srcRect l="46243"/>
          <a:stretch>
            <a:fillRect/>
          </a:stretch>
        </p:blipFill>
        <p:spPr bwMode="auto">
          <a:xfrm>
            <a:off x="0" y="0"/>
            <a:ext cx="914400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img0.liveinternet.ru/images/attach/c/5/87/42/87042994_large_Pticuy__54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340768"/>
            <a:ext cx="5832648" cy="5805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188640"/>
            <a:ext cx="5760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Сова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Zvuk_-_sov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5963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2" cstate="print"/>
          <a:srcRect l="46243"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forum.sibmama.ru/usrpx/32727/32727_800x600_1292853721_0_b0df_6bf89a5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67687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1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Свиристель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7.radikal.ru/i118/1012/83/2bf63d8c7d82.jpg"/>
          <p:cNvPicPr/>
          <p:nvPr/>
        </p:nvPicPr>
        <p:blipFill>
          <a:blip r:embed="rId2" cstate="print"/>
          <a:srcRect l="46243"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playcast.ru/uploads/2014/12/18/1115292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27280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188640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Снегири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61</Words>
  <Application>Microsoft Office PowerPoint</Application>
  <PresentationFormat>Экран (4:3)</PresentationFormat>
  <Paragraphs>29</Paragraphs>
  <Slides>16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45</cp:revision>
  <dcterms:created xsi:type="dcterms:W3CDTF">2017-12-10T08:46:09Z</dcterms:created>
  <dcterms:modified xsi:type="dcterms:W3CDTF">2017-12-13T13:11:51Z</dcterms:modified>
</cp:coreProperties>
</file>