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70" r:id="rId4"/>
    <p:sldId id="271" r:id="rId5"/>
    <p:sldId id="272" r:id="rId6"/>
    <p:sldId id="275" r:id="rId7"/>
    <p:sldId id="274" r:id="rId8"/>
    <p:sldId id="279" r:id="rId9"/>
    <p:sldId id="276" r:id="rId10"/>
    <p:sldId id="277" r:id="rId11"/>
    <p:sldId id="280" r:id="rId12"/>
    <p:sldId id="28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3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3" autoAdjust="0"/>
    <p:restoredTop sz="94660"/>
  </p:normalViewPr>
  <p:slideViewPr>
    <p:cSldViewPr>
      <p:cViewPr varScale="1">
        <p:scale>
          <a:sx n="71" d="100"/>
          <a:sy n="71" d="100"/>
        </p:scale>
        <p:origin x="-48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F0FB9-F2B3-4511-8FE1-ED93E57FBEB4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B53C4-E8CB-43E5-A4A9-C25BEE2CB3C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F0FB9-F2B3-4511-8FE1-ED93E57FBEB4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B53C4-E8CB-43E5-A4A9-C25BEE2CB3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F0FB9-F2B3-4511-8FE1-ED93E57FBEB4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B53C4-E8CB-43E5-A4A9-C25BEE2CB3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F0FB9-F2B3-4511-8FE1-ED93E57FBEB4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B53C4-E8CB-43E5-A4A9-C25BEE2CB3C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F0FB9-F2B3-4511-8FE1-ED93E57FBEB4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B53C4-E8CB-43E5-A4A9-C25BEE2CB3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F0FB9-F2B3-4511-8FE1-ED93E57FBEB4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B53C4-E8CB-43E5-A4A9-C25BEE2CB3C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F0FB9-F2B3-4511-8FE1-ED93E57FBEB4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B53C4-E8CB-43E5-A4A9-C25BEE2CB3C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F0FB9-F2B3-4511-8FE1-ED93E57FBEB4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B53C4-E8CB-43E5-A4A9-C25BEE2CB3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F0FB9-F2B3-4511-8FE1-ED93E57FBEB4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B53C4-E8CB-43E5-A4A9-C25BEE2CB3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F0FB9-F2B3-4511-8FE1-ED93E57FBEB4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B53C4-E8CB-43E5-A4A9-C25BEE2CB3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F0FB9-F2B3-4511-8FE1-ED93E57FBEB4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B53C4-E8CB-43E5-A4A9-C25BEE2CB3C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E8F0FB9-F2B3-4511-8FE1-ED93E57FBEB4}" type="datetimeFigureOut">
              <a:rPr lang="ru-RU" smtClean="0"/>
              <a:t>29.04.2013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DB53C4-E8CB-43E5-A4A9-C25BEE2CB3C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Порядок представления творческой работы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582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/>
              <a:t>Законченность  работы</a:t>
            </a:r>
          </a:p>
        </p:txBody>
      </p:sp>
      <p:sp>
        <p:nvSpPr>
          <p:cNvPr id="8" name="Объект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i="1" dirty="0"/>
              <a:t>Свою работу я закончила. Оформила , вставив в рамку, добавила в оформление  паспарту. …</a:t>
            </a:r>
            <a:r>
              <a:rPr lang="ru-RU" b="1" i="1" dirty="0"/>
              <a:t>Моя работа имеет законченный вид, готова к оцениванию или представлению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4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 </a:t>
            </a:r>
            <a:r>
              <a:rPr lang="ru-RU" i="1" dirty="0"/>
              <a:t>о степени самостоятельности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i="1" dirty="0"/>
              <a:t>Свою работу я выполнила</a:t>
            </a:r>
            <a:r>
              <a:rPr lang="ru-RU" i="1" dirty="0"/>
              <a:t>: самостоятельно,</a:t>
            </a:r>
            <a:endParaRPr lang="ru-RU" dirty="0"/>
          </a:p>
          <a:p>
            <a:r>
              <a:rPr lang="ru-RU" b="1" i="1" dirty="0"/>
              <a:t>Самостоятельно но  под руководством учителя</a:t>
            </a:r>
            <a:r>
              <a:rPr lang="ru-RU" i="1" dirty="0"/>
              <a:t>(рекомендации, переделки, исправление ошибок при вышивке, </a:t>
            </a:r>
            <a:r>
              <a:rPr lang="ru-RU" b="1" i="1" dirty="0"/>
              <a:t>при минимальных замечаниях учителя</a:t>
            </a:r>
            <a:r>
              <a:rPr lang="ru-RU" i="1" dirty="0"/>
              <a:t>)</a:t>
            </a:r>
            <a:endParaRPr lang="ru-RU" dirty="0"/>
          </a:p>
          <a:p>
            <a:r>
              <a:rPr lang="ru-RU" i="1" dirty="0"/>
              <a:t>Совместно с ….( необходимо проговорить степень вклада в общую работу</a:t>
            </a:r>
            <a:endParaRPr lang="ru-RU" dirty="0"/>
          </a:p>
          <a:p>
            <a:r>
              <a:rPr lang="ru-RU" i="1" dirty="0"/>
              <a:t>Например: Юля выполнила…</a:t>
            </a:r>
            <a:endParaRPr lang="ru-RU" dirty="0"/>
          </a:p>
          <a:p>
            <a:r>
              <a:rPr lang="ru-RU" i="1" dirty="0"/>
              <a:t>Катя…</a:t>
            </a:r>
            <a:endParaRPr lang="ru-RU" dirty="0"/>
          </a:p>
          <a:p>
            <a:r>
              <a:rPr lang="ru-RU" i="1" dirty="0"/>
              <a:t>Настя….</a:t>
            </a:r>
            <a:endParaRPr lang="ru-RU" dirty="0"/>
          </a:p>
          <a:p>
            <a:r>
              <a:rPr lang="ru-RU" i="1" dirty="0"/>
              <a:t>Вместе мы оформили. Я… </a:t>
            </a:r>
            <a:endParaRPr lang="ru-RU" dirty="0"/>
          </a:p>
          <a:p>
            <a:r>
              <a:rPr lang="ru-RU" i="1" dirty="0"/>
              <a:t>- мне помогла моя мама(бабушка), она мне показала, а я выполнила. Она выполнила за меня сама. Т.к. я не смогла..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9218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   </a:t>
            </a:r>
            <a:r>
              <a:rPr lang="ru-RU" i="1" dirty="0"/>
              <a:t>Самооценка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b="1" i="1" dirty="0"/>
              <a:t>Считаю, что работа моя выполнена качественно, оригинальна. Без ошибок моя самооценка- отлично</a:t>
            </a:r>
            <a:r>
              <a:rPr lang="ru-RU" i="1" dirty="0"/>
              <a:t>.( Моя самооценка- хорошо, т.к. моя работа имеет ряд замечаний- не все детали выполнены аккуратно. Есть погрешности при выполнении-виден клей. нет гармонии в подборе цветов….)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1913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План представления работы</a:t>
            </a:r>
            <a:endParaRPr lang="ru-RU" sz="2400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 </a:t>
            </a:r>
            <a:r>
              <a:rPr lang="ru-RU" dirty="0"/>
              <a:t>Приветствие и представление автора работы.</a:t>
            </a:r>
          </a:p>
          <a:p>
            <a:r>
              <a:rPr lang="ru-RU" dirty="0"/>
              <a:t>2 Название работы.</a:t>
            </a:r>
          </a:p>
          <a:p>
            <a:r>
              <a:rPr lang="ru-RU" dirty="0"/>
              <a:t>3 Техника прикладного творчества, используемая в работе.</a:t>
            </a:r>
          </a:p>
          <a:p>
            <a:r>
              <a:rPr lang="ru-RU" dirty="0"/>
              <a:t>4 Цель работы (потребность).</a:t>
            </a:r>
          </a:p>
          <a:p>
            <a:r>
              <a:rPr lang="ru-RU" dirty="0"/>
              <a:t>5 Задачи </a:t>
            </a:r>
            <a:r>
              <a:rPr lang="ru-RU" dirty="0" smtClean="0"/>
              <a:t>и </a:t>
            </a:r>
            <a:r>
              <a:rPr lang="ru-RU" dirty="0"/>
              <a:t>возможные пути  выполнения (решения) </a:t>
            </a:r>
            <a:r>
              <a:rPr lang="ru-RU" dirty="0" smtClean="0"/>
              <a:t>задач.</a:t>
            </a:r>
            <a:endParaRPr lang="ru-RU" dirty="0"/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6. Новизна работы.</a:t>
            </a:r>
          </a:p>
          <a:p>
            <a:r>
              <a:rPr lang="ru-RU" dirty="0"/>
              <a:t>7 Оригинальность материального воплощения работы.</a:t>
            </a:r>
          </a:p>
          <a:p>
            <a:r>
              <a:rPr lang="ru-RU" dirty="0"/>
              <a:t>8 Значимость работы.</a:t>
            </a:r>
          </a:p>
          <a:p>
            <a:r>
              <a:rPr lang="ru-RU" dirty="0"/>
              <a:t>9 Законченность работы.</a:t>
            </a:r>
          </a:p>
          <a:p>
            <a:r>
              <a:rPr lang="ru-RU" dirty="0"/>
              <a:t>10 Степень самостоятельности в выполнении работы.</a:t>
            </a:r>
          </a:p>
          <a:p>
            <a:r>
              <a:rPr lang="ru-RU" dirty="0"/>
              <a:t>11 Самооценка.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041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100" dirty="0"/>
              <a:t>Приветствие и представление автора работы.</a:t>
            </a:r>
            <a:br>
              <a:rPr lang="ru-RU" sz="3100" dirty="0"/>
            </a:br>
            <a:r>
              <a:rPr lang="ru-RU" sz="3100" dirty="0" smtClean="0"/>
              <a:t> </a:t>
            </a:r>
            <a:r>
              <a:rPr lang="ru-RU" sz="3100" dirty="0"/>
              <a:t>Название работы.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b="1" i="1" dirty="0" smtClean="0"/>
              <a:t>Здравствуйте</a:t>
            </a:r>
            <a:r>
              <a:rPr lang="ru-RU" b="1" i="1" dirty="0"/>
              <a:t>. </a:t>
            </a:r>
          </a:p>
          <a:p>
            <a:r>
              <a:rPr lang="ru-RU" b="1" i="1" dirty="0"/>
              <a:t>Я, Иванова Катя, ученица 5а класса средней общеобразовательной школы №</a:t>
            </a:r>
            <a:r>
              <a:rPr lang="ru-RU" b="1" i="1" dirty="0" smtClean="0"/>
              <a:t>97</a:t>
            </a:r>
            <a:r>
              <a:rPr lang="ru-RU" b="1" dirty="0" smtClean="0"/>
              <a:t> ,</a:t>
            </a:r>
          </a:p>
          <a:p>
            <a:r>
              <a:rPr lang="ru-RU" b="1" dirty="0" smtClean="0"/>
              <a:t>представляю </a:t>
            </a:r>
            <a:r>
              <a:rPr lang="ru-RU" b="1" dirty="0"/>
              <a:t>вашему вниманию свою творческую </a:t>
            </a:r>
            <a:r>
              <a:rPr lang="ru-RU" b="1" dirty="0" smtClean="0"/>
              <a:t>работу: </a:t>
            </a:r>
            <a:r>
              <a:rPr lang="ru-RU" b="1" dirty="0"/>
              <a:t>«Аквариум»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32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dirty="0"/>
              <a:t>Техника прикладного творчества, используемая в работе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/>
              <a:t>назвать вид техники прикладного творчества </a:t>
            </a:r>
            <a:r>
              <a:rPr lang="ru-RU" b="1" i="1" dirty="0"/>
              <a:t>(выполненную в технике вышивка бисером,</a:t>
            </a:r>
            <a:r>
              <a:rPr lang="ru-RU" i="1" dirty="0"/>
              <a:t> аппликация, </a:t>
            </a:r>
            <a:r>
              <a:rPr lang="ru-RU" i="1" dirty="0" err="1"/>
              <a:t>бисеропллетение</a:t>
            </a:r>
            <a:r>
              <a:rPr lang="ru-RU" i="1" dirty="0"/>
              <a:t>, вышивка гладью, вязание крючком, </a:t>
            </a:r>
            <a:r>
              <a:rPr lang="ru-RU" i="1" dirty="0" err="1"/>
              <a:t>декупаж</a:t>
            </a:r>
            <a:r>
              <a:rPr lang="ru-RU" i="1" dirty="0"/>
              <a:t>, вязание на спицах, вышивка крестом, лоскутной технике) если совмещено несколько техник назвать основную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167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dirty="0"/>
              <a:t>Цель работы (потребность).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 </a:t>
            </a:r>
            <a:r>
              <a:rPr lang="ru-RU" b="1" i="1" dirty="0" smtClean="0"/>
              <a:t>Целью </a:t>
            </a:r>
            <a:r>
              <a:rPr lang="ru-RU" b="1" i="1" dirty="0"/>
              <a:t>моей работы было </a:t>
            </a:r>
            <a:r>
              <a:rPr lang="ru-RU" i="1" dirty="0"/>
              <a:t>( Я поставила перед собой </a:t>
            </a:r>
            <a:r>
              <a:rPr lang="ru-RU" i="1" dirty="0" smtClean="0"/>
              <a:t>цель:)</a:t>
            </a:r>
            <a:r>
              <a:rPr lang="ru-RU" b="1" i="1" dirty="0" smtClean="0"/>
              <a:t> </a:t>
            </a:r>
            <a:r>
              <a:rPr lang="ru-RU" b="1" i="1" dirty="0"/>
              <a:t>(воплотить свои навыки вышивки бисером, полученные на уроках в законченном изделии в данном панно. Принять участие  в выставках по прикладному творчеству или конкурсах. </a:t>
            </a:r>
            <a:r>
              <a:rPr lang="ru-RU" i="1" dirty="0"/>
              <a:t>(впервые выполнить вышивку бисером  и оставить себе, как образец.</a:t>
            </a:r>
            <a:endParaRPr lang="ru-RU" dirty="0"/>
          </a:p>
          <a:p>
            <a:r>
              <a:rPr lang="ru-RU" i="1" dirty="0"/>
              <a:t>Выполнить вышивку бисером на юбке (джинсах)…</a:t>
            </a:r>
            <a:endParaRPr lang="ru-RU" dirty="0"/>
          </a:p>
          <a:p>
            <a:r>
              <a:rPr lang="ru-RU" i="1" dirty="0"/>
              <a:t>Связать себе шапочку и шарфик к моему новому пальто, выполнить украшение к моему выпускному платью, выполнить яйцо к празднику «Пасха»,  сшить бабушке фартук…….</a:t>
            </a:r>
            <a:endParaRPr lang="ru-RU" dirty="0"/>
          </a:p>
          <a:p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273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i="1" dirty="0" smtClean="0"/>
              <a:t>  </a:t>
            </a:r>
            <a:r>
              <a:rPr lang="ru-RU" b="1" i="1" dirty="0"/>
              <a:t>Для реализации цели я поставила себе следующие задачи: </a:t>
            </a:r>
            <a:r>
              <a:rPr lang="ru-RU" i="1" dirty="0"/>
              <a:t>нарисовать рисунок</a:t>
            </a:r>
            <a:r>
              <a:rPr lang="ru-RU" b="1" i="1" dirty="0"/>
              <a:t>. Составить композицию.</a:t>
            </a:r>
            <a:endParaRPr lang="ru-RU" dirty="0"/>
          </a:p>
          <a:p>
            <a:r>
              <a:rPr lang="ru-RU" b="1" i="1" dirty="0"/>
              <a:t>Подобрать  необходимые материалы. Инструменты.</a:t>
            </a:r>
            <a:endParaRPr lang="ru-RU" dirty="0"/>
          </a:p>
          <a:p>
            <a:r>
              <a:rPr lang="ru-RU" b="1" i="1" dirty="0"/>
              <a:t>Выполнить работу, соблюдая технику безопасности…, используя изученные технологии</a:t>
            </a:r>
            <a:r>
              <a:rPr lang="ru-RU" i="1" dirty="0"/>
              <a:t>.</a:t>
            </a:r>
            <a:endParaRPr lang="ru-RU" dirty="0"/>
          </a:p>
          <a:p>
            <a:r>
              <a:rPr lang="ru-RU" i="1" dirty="0"/>
              <a:t>Освоить новую технологию изготовления, используя мастер-класс по </a:t>
            </a:r>
            <a:r>
              <a:rPr lang="ru-RU" i="1" dirty="0" err="1"/>
              <a:t>компютеру</a:t>
            </a:r>
            <a:r>
              <a:rPr lang="ru-RU" i="1" dirty="0"/>
              <a:t>, изучить литературу…  найти оригинальные решения в дизайне работы ( использование новых материалов…) </a:t>
            </a:r>
            <a:r>
              <a:rPr lang="ru-RU" b="1" i="1" dirty="0"/>
              <a:t>закончить и оформить работу. 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742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Новизна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/>
              <a:t>ответить на вопрос что нового ты узнала или чему новому ты научилась выполняя данную работу</a:t>
            </a:r>
            <a:r>
              <a:rPr lang="ru-RU" b="1" i="1" dirty="0"/>
              <a:t>.( Я впервые выполнила такую объемную работу самостоятельно.</a:t>
            </a:r>
            <a:endParaRPr lang="ru-RU" dirty="0"/>
          </a:p>
          <a:p>
            <a:r>
              <a:rPr lang="ru-RU" b="1" i="1" dirty="0"/>
              <a:t> Научилась очень качественно выполнять вышивку бисером;</a:t>
            </a:r>
            <a:endParaRPr lang="ru-RU" dirty="0"/>
          </a:p>
          <a:p>
            <a:r>
              <a:rPr lang="ru-RU" i="1" dirty="0"/>
              <a:t>попробовала подбирать цветовые сочетания в работе- это было для меня нов;</a:t>
            </a:r>
            <a:endParaRPr lang="ru-RU" dirty="0"/>
          </a:p>
          <a:p>
            <a:r>
              <a:rPr lang="ru-RU" b="1" i="1" dirty="0"/>
              <a:t>я выполнила работу в единственном, неповторимом варианте.</a:t>
            </a:r>
            <a:endParaRPr lang="ru-RU" dirty="0"/>
          </a:p>
          <a:p>
            <a:r>
              <a:rPr lang="ru-RU" i="1" dirty="0"/>
              <a:t> Впервые применила в своей работе совмещенные техники( Вышивку и </a:t>
            </a:r>
            <a:r>
              <a:rPr lang="ru-RU" i="1" dirty="0" smtClean="0"/>
              <a:t>аппликацию</a:t>
            </a:r>
            <a:r>
              <a:rPr lang="ru-RU" i="1" dirty="0"/>
              <a:t>)</a:t>
            </a:r>
            <a:endParaRPr lang="ru-RU" dirty="0"/>
          </a:p>
          <a:p>
            <a:r>
              <a:rPr lang="ru-RU" i="1" dirty="0"/>
              <a:t>Составила подробную технологическую карту, которой нет……</a:t>
            </a:r>
            <a:endParaRPr lang="ru-RU" dirty="0"/>
          </a:p>
          <a:p>
            <a:r>
              <a:rPr lang="ru-RU" i="1" dirty="0"/>
              <a:t>Придумала(изобрела) новую технологию вязания носка…..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81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7 Оригинальность материального воплощения работы</a:t>
            </a:r>
            <a:br>
              <a:rPr lang="ru-RU" dirty="0"/>
            </a:b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ru-RU" b="1" i="1" dirty="0" smtClean="0"/>
              <a:t>считаю</a:t>
            </a:r>
            <a:r>
              <a:rPr lang="ru-RU" b="1" i="1" dirty="0"/>
              <a:t>, что в своей работе я нашла оригинальное оформление, для этого я использовала различные нетрадиционные материалы(камушки, ракушки. Веточки, сухоцветы. </a:t>
            </a:r>
            <a:r>
              <a:rPr lang="ru-RU" i="1" dirty="0"/>
              <a:t>остатки нитей, проволоку. Крупы. Крышки от бутылок…. Для фона я использовала акриловые краски для ткани. Лак для волос, лак для ногтей,….) </a:t>
            </a:r>
            <a:r>
              <a:rPr lang="ru-RU" b="1" i="1" dirty="0"/>
              <a:t>Работа получилась неповторимой, единственной, оригинальной.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011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значимость работы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i="1" dirty="0" smtClean="0"/>
              <a:t> </a:t>
            </a:r>
            <a:r>
              <a:rPr lang="ru-RU" i="1" dirty="0"/>
              <a:t>Думаю, что мою работу  можно использовать в качестве:</a:t>
            </a:r>
            <a:endParaRPr lang="ru-RU" dirty="0"/>
          </a:p>
          <a:p>
            <a:r>
              <a:rPr lang="ru-RU" i="1" dirty="0"/>
              <a:t>Украшения интерьера комнаты(ванной)</a:t>
            </a:r>
            <a:endParaRPr lang="ru-RU" dirty="0"/>
          </a:p>
          <a:p>
            <a:r>
              <a:rPr lang="ru-RU" i="1" dirty="0"/>
              <a:t>-подарка друзьям и близким(маме, бабушке. Папе. ….)</a:t>
            </a:r>
            <a:endParaRPr lang="ru-RU" dirty="0"/>
          </a:p>
          <a:p>
            <a:r>
              <a:rPr lang="ru-RU" i="1" dirty="0"/>
              <a:t>-подарка в кабинет технологии. Холл нач</a:t>
            </a:r>
            <a:r>
              <a:rPr lang="ru-RU" i="1" dirty="0" smtClean="0"/>
              <a:t>. школы </a:t>
            </a:r>
            <a:r>
              <a:rPr lang="ru-RU" i="1" dirty="0"/>
              <a:t>или </a:t>
            </a:r>
            <a:r>
              <a:rPr lang="ru-RU" i="1" dirty="0" smtClean="0"/>
              <a:t> кабинет нашего класса. </a:t>
            </a:r>
            <a:endParaRPr lang="ru-RU" dirty="0"/>
          </a:p>
          <a:p>
            <a:r>
              <a:rPr lang="ru-RU" i="1" dirty="0"/>
              <a:t>Подарка в дом </a:t>
            </a:r>
            <a:r>
              <a:rPr lang="ru-RU" i="1" dirty="0" smtClean="0"/>
              <a:t>престарелых</a:t>
            </a:r>
            <a:r>
              <a:rPr lang="ru-RU" i="1" dirty="0"/>
              <a:t>. Дом малютки..</a:t>
            </a:r>
            <a:endParaRPr lang="ru-RU" dirty="0"/>
          </a:p>
          <a:p>
            <a:r>
              <a:rPr lang="ru-RU" b="1" i="1" dirty="0"/>
              <a:t>В качестве выставочной работы, для участия в конкурсах…</a:t>
            </a:r>
            <a:endParaRPr lang="ru-RU" dirty="0"/>
          </a:p>
          <a:p>
            <a:r>
              <a:rPr lang="ru-RU" i="1" dirty="0"/>
              <a:t>Продать и получить дополнительные карманные деньги..</a:t>
            </a:r>
            <a:endParaRPr lang="ru-RU" dirty="0"/>
          </a:p>
          <a:p>
            <a:r>
              <a:rPr lang="ru-RU" i="1" dirty="0"/>
              <a:t>Оставить себе как образец и показать своим  </a:t>
            </a:r>
            <a:r>
              <a:rPr lang="ru-RU" i="1" dirty="0" err="1"/>
              <a:t>будующим</a:t>
            </a:r>
            <a:r>
              <a:rPr lang="ru-RU" i="1" dirty="0"/>
              <a:t> детям.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027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71</TotalTime>
  <Words>696</Words>
  <Application>Microsoft Office PowerPoint</Application>
  <PresentationFormat>Экран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Порядок представления творческой работы</vt:lpstr>
      <vt:lpstr>План представления работы</vt:lpstr>
      <vt:lpstr> Приветствие и представление автора работы.  Название работы. </vt:lpstr>
      <vt:lpstr> Техника прикладного творчества, используемая в работе </vt:lpstr>
      <vt:lpstr> Цель работы (потребность).  </vt:lpstr>
      <vt:lpstr>Задачи</vt:lpstr>
      <vt:lpstr>Новизна работы</vt:lpstr>
      <vt:lpstr>7 Оригинальность материального воплощения работы </vt:lpstr>
      <vt:lpstr>значимость работы</vt:lpstr>
      <vt:lpstr> Законченность  работы</vt:lpstr>
      <vt:lpstr> о степени самостоятельности</vt:lpstr>
      <vt:lpstr>   Самооценка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представления творческой работы</dc:title>
  <dc:creator>home</dc:creator>
  <cp:lastModifiedBy>home</cp:lastModifiedBy>
  <cp:revision>10</cp:revision>
  <dcterms:created xsi:type="dcterms:W3CDTF">2013-04-28T13:47:51Z</dcterms:created>
  <dcterms:modified xsi:type="dcterms:W3CDTF">2013-04-28T17:08:21Z</dcterms:modified>
</cp:coreProperties>
</file>