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32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png"/><Relationship Id="rId30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851_larg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788024" cy="4464495"/>
          </a:xfrm>
          <a:prstGeom prst="rect">
            <a:avLst/>
          </a:prstGeom>
          <a:noFill/>
        </p:spPr>
      </p:pic>
      <p:pic>
        <p:nvPicPr>
          <p:cNvPr id="16" name="Picture 2" descr="C:\Users\Home\Desktop\851_larg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99119"/>
            <a:ext cx="4713287" cy="446449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042" y="5085182"/>
            <a:ext cx="888672" cy="856551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6405">
            <a:off x="3740149" y="4960333"/>
            <a:ext cx="1396834" cy="1061309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054" y="5843527"/>
            <a:ext cx="845957" cy="896379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496" y="5893183"/>
            <a:ext cx="891983" cy="891983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2540" y="5973462"/>
            <a:ext cx="861680" cy="86168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2423" y="5028591"/>
            <a:ext cx="996515" cy="996515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033" y="5000737"/>
            <a:ext cx="516906" cy="827051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52558">
            <a:off x="2186293" y="5796982"/>
            <a:ext cx="901846" cy="9018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67487" y="0"/>
            <a:ext cx="9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4927">
            <a:off x="6894468" y="5818796"/>
            <a:ext cx="1056764" cy="90370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4948">
            <a:off x="3279309" y="6053420"/>
            <a:ext cx="692231" cy="69223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32100">
            <a:off x="1311068" y="4918300"/>
            <a:ext cx="1150909" cy="791781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6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774" y="5931790"/>
            <a:ext cx="911745" cy="775954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53852">
            <a:off x="3178843" y="5135707"/>
            <a:ext cx="664764" cy="840598"/>
          </a:xfrm>
          <a:prstGeom prst="rect">
            <a:avLst/>
          </a:prstGeom>
          <a:noFill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843637"/>
            <a:ext cx="856684" cy="85668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2" y="98525"/>
            <a:ext cx="773211" cy="52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43" y="44096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5592 -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L -0.03941 -0.5773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44375 -0.72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3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107 L -0.15052 -0.259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4392 -0.46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4184 -0.7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3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20607 -0.45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27552 -0.28357 " pathEditMode="relative" ptsTypes="AA">
                                      <p:cBhvr>
                                        <p:cTn id="3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31475 -0.610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3889 L -0.35173 -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6 0.00255 L -0.52708 -0.322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7604 -0.5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12604 -0.31504 " pathEditMode="relative" ptsTypes="AA">
                                      <p:cBhvr>
                                        <p:cTn id="5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73733 -0.566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 Windows</cp:lastModifiedBy>
  <cp:revision>14</cp:revision>
  <dcterms:created xsi:type="dcterms:W3CDTF">2018-10-03T08:26:19Z</dcterms:created>
  <dcterms:modified xsi:type="dcterms:W3CDTF">2020-02-01T14:36:07Z</dcterms:modified>
</cp:coreProperties>
</file>