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9" r:id="rId3"/>
    <p:sldId id="257" r:id="rId4"/>
    <p:sldId id="258" r:id="rId5"/>
    <p:sldId id="259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162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Проект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dirty="0">
                <a:effectLst/>
              </a:rPr>
              <a:t>«Детям знать положено Правила дорожные»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i="1" dirty="0" smtClean="0">
                <a:solidFill>
                  <a:srgbClr val="D60093"/>
                </a:solidFill>
              </a:rPr>
              <a:t>для                                                                                                                                                                           детей среднего дошкольного возраста</a:t>
            </a:r>
            <a:endParaRPr lang="ru-RU" b="1" i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4352528" cy="20162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: воспитатель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детского сада №31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Коновалова Екатерина Сергеевна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413409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272" y="2492374"/>
            <a:ext cx="388085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8278610"/>
      </p:ext>
    </p:extLst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60648"/>
            <a:ext cx="2808312" cy="10801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Светофор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750"/>
            <a:ext cx="3168352" cy="674061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У большого перекрестка</a:t>
            </a:r>
          </a:p>
          <a:p>
            <a:r>
              <a:rPr lang="ru-RU" sz="1800" b="1" dirty="0" smtClean="0"/>
              <a:t>Подмигнул мне светофор.</a:t>
            </a:r>
          </a:p>
          <a:p>
            <a:r>
              <a:rPr lang="ru-RU" sz="1800" b="1" dirty="0" smtClean="0"/>
              <a:t>И решил я очень просто</a:t>
            </a:r>
          </a:p>
          <a:p>
            <a:r>
              <a:rPr lang="ru-RU" sz="1800" b="1" dirty="0" smtClean="0"/>
              <a:t>С ним затеять разговор.</a:t>
            </a:r>
          </a:p>
          <a:p>
            <a:r>
              <a:rPr lang="ru-RU" sz="1800" b="1" dirty="0" smtClean="0"/>
              <a:t> </a:t>
            </a:r>
          </a:p>
          <a:p>
            <a:r>
              <a:rPr lang="ru-RU" sz="1800" b="1" dirty="0" smtClean="0"/>
              <a:t>"Побежим со мной вприпрыжку?" - </a:t>
            </a:r>
          </a:p>
          <a:p>
            <a:r>
              <a:rPr lang="ru-RU" sz="1800" b="1" dirty="0" smtClean="0"/>
              <a:t>Я сказал. А он в ответ</a:t>
            </a:r>
          </a:p>
          <a:p>
            <a:r>
              <a:rPr lang="ru-RU" sz="1800" b="1" dirty="0" smtClean="0"/>
              <a:t>Зажигает ярко красный</a:t>
            </a:r>
          </a:p>
          <a:p>
            <a:r>
              <a:rPr lang="ru-RU" sz="1800" b="1" dirty="0" smtClean="0"/>
              <a:t>Запрещающий всё цвет.</a:t>
            </a:r>
          </a:p>
          <a:p>
            <a:r>
              <a:rPr lang="ru-RU" sz="1800" b="1" dirty="0" smtClean="0"/>
              <a:t> </a:t>
            </a:r>
          </a:p>
          <a:p>
            <a:r>
              <a:rPr lang="ru-RU" sz="1800" b="1" dirty="0" smtClean="0"/>
              <a:t>Подмигнув мне желтым цветом,</a:t>
            </a:r>
          </a:p>
          <a:p>
            <a:r>
              <a:rPr lang="ru-RU" sz="1800" b="1" dirty="0" smtClean="0"/>
              <a:t>Быть внимательным велел.</a:t>
            </a:r>
          </a:p>
          <a:p>
            <a:r>
              <a:rPr lang="ru-RU" sz="1800" b="1" dirty="0" smtClean="0"/>
              <a:t>"Помню, помню я про это!" - </a:t>
            </a:r>
          </a:p>
          <a:p>
            <a:r>
              <a:rPr lang="ru-RU" sz="1800" b="1" dirty="0" smtClean="0"/>
              <a:t>Я в ответ ему пропел.</a:t>
            </a:r>
          </a:p>
          <a:p>
            <a:r>
              <a:rPr lang="ru-RU" sz="1800" b="1" dirty="0" smtClean="0"/>
              <a:t> </a:t>
            </a:r>
          </a:p>
          <a:p>
            <a:r>
              <a:rPr lang="ru-RU" sz="1800" b="1" dirty="0" smtClean="0"/>
              <a:t>Вдруг зажегся цвет зеленый.</a:t>
            </a:r>
          </a:p>
          <a:p>
            <a:r>
              <a:rPr lang="ru-RU" sz="1800" b="1" dirty="0" smtClean="0"/>
              <a:t>Знаю я - пора идти!</a:t>
            </a:r>
          </a:p>
          <a:p>
            <a:r>
              <a:rPr lang="ru-RU" sz="1800" b="1" dirty="0" smtClean="0"/>
              <a:t>"До свидания, </a:t>
            </a:r>
            <a:r>
              <a:rPr lang="ru-RU" sz="1800" b="1" dirty="0" err="1" smtClean="0"/>
              <a:t>светофорчик</a:t>
            </a:r>
            <a:r>
              <a:rPr lang="ru-RU" sz="1800" b="1" dirty="0" smtClean="0"/>
              <a:t>,</a:t>
            </a:r>
          </a:p>
          <a:p>
            <a:r>
              <a:rPr lang="ru-RU" sz="1800" b="1" dirty="0" smtClean="0"/>
              <a:t>Всем - счастливого пути!"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39952" y="2060848"/>
            <a:ext cx="44644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35129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10" y="2348880"/>
            <a:ext cx="484992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94032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План реализации проекта.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763144" cy="4724400"/>
          </a:xfrm>
        </p:spPr>
        <p:txBody>
          <a:bodyPr/>
          <a:lstStyle/>
          <a:p>
            <a:r>
              <a:rPr lang="en-US" b="1" dirty="0"/>
              <a:t>I</a:t>
            </a:r>
            <a:r>
              <a:rPr lang="ru-RU" b="1" dirty="0"/>
              <a:t> этап (Ι неделя сентября)</a:t>
            </a:r>
            <a:endParaRPr lang="ru-RU" dirty="0"/>
          </a:p>
          <a:p>
            <a:r>
              <a:rPr lang="ru-RU" dirty="0"/>
              <a:t> Подбор материала для детей и родителей. Обогащение развивающей предметно – пространственной среды.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28" y="3869938"/>
            <a:ext cx="4914800" cy="27645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1119030"/>
            <a:ext cx="4896544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791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7"/>
            <a:ext cx="5868144" cy="36724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" y="3645024"/>
            <a:ext cx="5883763" cy="3212976"/>
          </a:xfrm>
        </p:spPr>
      </p:pic>
      <p:sp>
        <p:nvSpPr>
          <p:cNvPr id="9" name="Прямоугольник 8"/>
          <p:cNvSpPr/>
          <p:nvPr/>
        </p:nvSpPr>
        <p:spPr>
          <a:xfrm>
            <a:off x="5879937" y="980728"/>
            <a:ext cx="3275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Посреди дороги дети,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всегда за них в ответе.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не плакал их родитель,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 внимательней, водитель!</a:t>
            </a:r>
          </a:p>
        </p:txBody>
      </p:sp>
    </p:spTree>
    <p:extLst>
      <p:ext uri="{BB962C8B-B14F-4D97-AF65-F5344CB8AC3E}">
        <p14:creationId xmlns:p14="http://schemas.microsoft.com/office/powerpoint/2010/main" val="3167067322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296144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effectLst/>
              </a:rPr>
              <a:t>II</a:t>
            </a:r>
            <a:r>
              <a:rPr lang="ru-RU" sz="3300" b="1" dirty="0">
                <a:effectLst/>
              </a:rPr>
              <a:t> этап (ΙΙ неделя сентября – ΙΙΙ неделя сентября)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Проведение различных мероприятий. 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987662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4975515" cy="285293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124744"/>
            <a:ext cx="4211960" cy="28803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76057" y="4167635"/>
            <a:ext cx="3923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«У большого перекрестка Подмигнул </a:t>
            </a:r>
            <a:r>
              <a:rPr lang="ru-RU" sz="2800" b="1" dirty="0">
                <a:solidFill>
                  <a:srgbClr val="00B050"/>
                </a:solidFill>
              </a:rPr>
              <a:t>мне светофор.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И решил я очень просто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С ним затеять разговор</a:t>
            </a:r>
            <a:r>
              <a:rPr lang="ru-RU" sz="2800" b="1" dirty="0" smtClean="0">
                <a:solidFill>
                  <a:srgbClr val="00B050"/>
                </a:solidFill>
              </a:rPr>
              <a:t>.»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34218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6632"/>
            <a:ext cx="8712968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Светофор для </a:t>
            </a:r>
            <a:r>
              <a:rPr lang="ru-RU" dirty="0" smtClean="0">
                <a:solidFill>
                  <a:srgbClr val="00B050"/>
                </a:solidFill>
              </a:rPr>
              <a:t>авто - </a:t>
            </a:r>
            <a:r>
              <a:rPr lang="ru-RU" dirty="0" err="1" smtClean="0">
                <a:solidFill>
                  <a:srgbClr val="00B050"/>
                </a:solidFill>
              </a:rPr>
              <a:t>мото</a:t>
            </a:r>
            <a:r>
              <a:rPr lang="ru-RU" dirty="0" smtClean="0">
                <a:solidFill>
                  <a:srgbClr val="00B050"/>
                </a:solidFill>
              </a:rPr>
              <a:t>, Светофор </a:t>
            </a:r>
            <a:r>
              <a:rPr lang="ru-RU" dirty="0">
                <a:solidFill>
                  <a:srgbClr val="00B050"/>
                </a:solidFill>
              </a:rPr>
              <a:t>для пешехода.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И водитель и </a:t>
            </a:r>
            <a:r>
              <a:rPr lang="ru-RU" dirty="0" smtClean="0">
                <a:solidFill>
                  <a:srgbClr val="00B050"/>
                </a:solidFill>
              </a:rPr>
              <a:t>пешеход, Только </a:t>
            </a:r>
            <a:r>
              <a:rPr lang="ru-RU" dirty="0">
                <a:solidFill>
                  <a:srgbClr val="00B050"/>
                </a:solidFill>
              </a:rPr>
              <a:t>свой зеленый ждет.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5776"/>
            <a:ext cx="5364089" cy="30173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83162"/>
            <a:ext cx="5288599" cy="29748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4149080"/>
            <a:ext cx="3851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Никогда я не сплю,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На </a:t>
            </a:r>
            <a:r>
              <a:rPr lang="ru-RU" sz="2800" dirty="0">
                <a:solidFill>
                  <a:srgbClr val="FF0000"/>
                </a:solidFill>
              </a:rPr>
              <a:t>дорогу смотрю. </a:t>
            </a:r>
            <a:r>
              <a:rPr lang="ru-RU" sz="2800" dirty="0">
                <a:solidFill>
                  <a:srgbClr val="FFFF00"/>
                </a:solidFill>
              </a:rPr>
              <a:t>Подскажу, когда стоять, </a:t>
            </a:r>
            <a:r>
              <a:rPr lang="ru-RU" sz="2800" dirty="0">
                <a:solidFill>
                  <a:srgbClr val="00B050"/>
                </a:solidFill>
              </a:rPr>
              <a:t>Когда движенье начинать. </a:t>
            </a:r>
            <a:r>
              <a:rPr lang="ru-RU" sz="2800" dirty="0" smtClean="0">
                <a:solidFill>
                  <a:srgbClr val="92D050"/>
                </a:solidFill>
              </a:rPr>
              <a:t>(</a:t>
            </a:r>
            <a:r>
              <a:rPr lang="ru-RU" sz="2800" dirty="0">
                <a:solidFill>
                  <a:srgbClr val="92D050"/>
                </a:solidFill>
              </a:rPr>
              <a:t>Светофор)...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625180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" y="804193"/>
            <a:ext cx="5508104" cy="32008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5"/>
            <a:ext cx="5508104" cy="28529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04193"/>
            <a:ext cx="3635896" cy="60538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64338"/>
            <a:ext cx="8964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C00000"/>
                </a:solidFill>
              </a:rPr>
              <a:t>«Детям знать положено </a:t>
            </a:r>
            <a:r>
              <a:rPr lang="ru-RU" sz="3400" b="1" dirty="0" smtClean="0">
                <a:solidFill>
                  <a:srgbClr val="C00000"/>
                </a:solidFill>
              </a:rPr>
              <a:t>Правила дорожные</a:t>
            </a:r>
            <a:r>
              <a:rPr lang="ru-RU" sz="3400" b="1" dirty="0">
                <a:solidFill>
                  <a:srgbClr val="C00000"/>
                </a:solidFill>
              </a:rPr>
              <a:t>»</a:t>
            </a:r>
            <a:endParaRPr lang="ru-RU" sz="3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58314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1416" cy="349392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76161"/>
            <a:ext cx="6012160" cy="3381839"/>
          </a:xfrm>
        </p:spPr>
      </p:pic>
      <p:pic>
        <p:nvPicPr>
          <p:cNvPr id="7" name="popup_img" descr="http://go1.imgsmail.ru/imgpreview?key=http%3A//demiart.ru/forum/uploads5/post-1342080-1274474056.jpg&amp;mb=imgdb_preview_141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00192" y="260648"/>
            <a:ext cx="26277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http://www.gorodgomel.by/uploads/images/00/00/02/2010/12/09/thumb_x3_358e1d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9039"/>
            <a:ext cx="2987824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069911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3" y="0"/>
            <a:ext cx="4527326" cy="27202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73" y="-21487"/>
            <a:ext cx="4643516" cy="273040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86037"/>
            <a:ext cx="7416824" cy="41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30861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Autofit/>
          </a:bodyPr>
          <a:lstStyle/>
          <a:p>
            <a:r>
              <a:rPr lang="ru-RU" sz="2600" dirty="0"/>
              <a:t>Все мы живем в обществе, где надо соблюдать определенные нормы и правила поведения в дорожно-транспортной обстановке. Зачастую виновниками дорожно-транспортных происшествий являются сами дети, которые играют вблизи дорог, переходят улицу в неположенных местах, неправильно входят в транспортные средства и </a:t>
            </a:r>
            <a:r>
              <a:rPr lang="ru-RU" sz="2600" dirty="0" smtClean="0"/>
              <a:t>выходят </a:t>
            </a:r>
            <a:r>
              <a:rPr lang="ru-RU" sz="2600" dirty="0"/>
              <a:t>из них. </a:t>
            </a:r>
            <a:endParaRPr lang="ru-RU" sz="2600" dirty="0" smtClean="0"/>
          </a:p>
          <a:p>
            <a:r>
              <a:rPr lang="ru-RU" sz="2600" dirty="0"/>
              <a:t>У детей дошкольного возраста отсутствует та защитная психологическая реакция на дорожную обстановку, которая свойственна взрослым. Их жажда знаний, желание постоянно открывать что-то новое часто ставит ребенка перед реальными опасностями, в частности и на улицах.</a:t>
            </a:r>
          </a:p>
        </p:txBody>
      </p:sp>
    </p:spTree>
    <p:extLst>
      <p:ext uri="{BB962C8B-B14F-4D97-AF65-F5344CB8AC3E}">
        <p14:creationId xmlns:p14="http://schemas.microsoft.com/office/powerpoint/2010/main" val="713552485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4928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51127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02091"/>
            <a:ext cx="4644008" cy="2715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8589"/>
            <a:ext cx="4644008" cy="27427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728" y="551723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«Угадай,  какой знак?», «Водители», «Дорожная азбука»</a:t>
            </a:r>
          </a:p>
        </p:txBody>
      </p:sp>
    </p:spTree>
    <p:extLst>
      <p:ext uri="{BB962C8B-B14F-4D97-AF65-F5344CB8AC3E}">
        <p14:creationId xmlns:p14="http://schemas.microsoft.com/office/powerpoint/2010/main" val="434034681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95746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effectLst/>
              </a:rPr>
              <a:t>Совместная деятельность </a:t>
            </a:r>
            <a:r>
              <a:rPr lang="ru-RU" sz="2700" b="1" dirty="0" smtClean="0">
                <a:effectLst/>
              </a:rPr>
              <a:t>детей, педагогов и родителей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dirty="0">
                <a:solidFill>
                  <a:srgbClr val="FF0000"/>
                </a:solidFill>
                <a:effectLst/>
              </a:rPr>
              <a:t>друг на дороге»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" y="1916832"/>
            <a:ext cx="3043557" cy="49411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1916832"/>
            <a:ext cx="2843808" cy="491901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124744"/>
            <a:ext cx="3284504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49302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8"/>
            <a:ext cx="5808530" cy="30935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23" y="0"/>
            <a:ext cx="3356577" cy="58052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6"/>
            <a:ext cx="5924150" cy="333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64027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735"/>
            <a:ext cx="8686800" cy="84124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effectLst/>
              </a:rPr>
              <a:t>«друг на дороге»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563888" cy="57332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3494428" cy="5742317"/>
          </a:xfrm>
        </p:spPr>
      </p:pic>
    </p:spTree>
    <p:extLst>
      <p:ext uri="{BB962C8B-B14F-4D97-AF65-F5344CB8AC3E}">
        <p14:creationId xmlns:p14="http://schemas.microsoft.com/office/powerpoint/2010/main" val="245190910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7804" cy="35256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76161"/>
            <a:ext cx="6012160" cy="3381839"/>
          </a:xfrm>
        </p:spPr>
      </p:pic>
      <p:sp>
        <p:nvSpPr>
          <p:cNvPr id="7" name="Прямоугольник 6"/>
          <p:cNvSpPr/>
          <p:nvPr/>
        </p:nvSpPr>
        <p:spPr>
          <a:xfrm>
            <a:off x="6156176" y="1412776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</a:rPr>
              <a:t>«Путешествие на машинах»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</a:rPr>
              <a:t>«Водители»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15442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/>
          <a:lstStyle/>
          <a:p>
            <a:r>
              <a:rPr lang="ru-RU" b="1" dirty="0" smtClean="0"/>
              <a:t>До свидания, ребята!</a:t>
            </a:r>
            <a:endParaRPr lang="ru-RU" b="1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Организовать эффективное взаимодействие  по обеспечению безопасности дорожного движения  среди детей и родителей, формирование у детей навыков осознанного безопасного поведения на улице.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Знакомство со знаками дорожного движения «Пешеходный переход», «Остановка общественного транспорта», «Дети».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Закреплять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 lvl="0"/>
            <a:r>
              <a:rPr lang="ru-RU" sz="3300" dirty="0" smtClean="0"/>
              <a:t>Выработать навыки сознательного отношения к соблюдению правил безопасного движения, правил для пассажиров, формирование у детей навыков осознанного безопасного поведения на улице.</a:t>
            </a:r>
          </a:p>
          <a:p>
            <a:r>
              <a:rPr lang="ru-RU" sz="3300" dirty="0" smtClean="0"/>
              <a:t>Расширить знания о переходах - подземном и наземном. </a:t>
            </a:r>
          </a:p>
          <a:p>
            <a:r>
              <a:rPr lang="ru-RU" sz="3300" dirty="0" smtClean="0"/>
              <a:t>Обогащение знаний о транспорте. </a:t>
            </a:r>
          </a:p>
          <a:p>
            <a:r>
              <a:rPr lang="ru-RU" sz="3300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sz="3300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очень люблю изучать правила дорожного </a:t>
            </a:r>
            <a:r>
              <a:rPr lang="ru-RU" dirty="0" err="1" smtClean="0"/>
              <a:t>движения,а</a:t>
            </a:r>
            <a:r>
              <a:rPr lang="ru-RU" dirty="0" smtClean="0"/>
              <a:t> вы?</a:t>
            </a:r>
          </a:p>
          <a:p>
            <a:r>
              <a:rPr lang="ru-RU" dirty="0" smtClean="0"/>
              <a:t>Давайте изучать вместе!!!</a:t>
            </a:r>
            <a:endParaRPr lang="ru-RU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 А какие виды дорожных </a:t>
            </a:r>
            <a:r>
              <a:rPr lang="ru-RU" b="1" dirty="0"/>
              <a:t>знаков и </a:t>
            </a:r>
            <a:r>
              <a:rPr lang="ru-RU" b="1" dirty="0" smtClean="0"/>
              <a:t>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39752" y="1844824"/>
            <a:ext cx="4968552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814312"/>
      </p:ext>
    </p:extLst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4"/>
            <a:ext cx="3194248" cy="264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25725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780928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80112" y="3068960"/>
            <a:ext cx="2592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03662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814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544</TotalTime>
  <Words>491</Words>
  <Application>Microsoft Office PowerPoint</Application>
  <PresentationFormat>Экран (4:3)</PresentationFormat>
  <Paragraphs>78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Times New Roman</vt:lpstr>
      <vt:lpstr>Wingdings</vt:lpstr>
      <vt:lpstr>Wingdings 2</vt:lpstr>
      <vt:lpstr>Трек</vt:lpstr>
      <vt:lpstr>Проект «Детям знать положено Правила дорожные» для                                                                                                                                                                           детей среднего дошкольного возраста</vt:lpstr>
      <vt:lpstr>Актуальность</vt:lpstr>
      <vt:lpstr>Цели : </vt:lpstr>
      <vt:lpstr>Задачи:</vt:lpstr>
      <vt:lpstr>Привет, ребята!Я Зайчишка-Торопышка!</vt:lpstr>
      <vt:lpstr>Вот как много транспорта на дороге!!! А какие виды дорожных знаков и транспорта вы знаете???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План реализации проекта. </vt:lpstr>
      <vt:lpstr>Презентация PowerPoint</vt:lpstr>
      <vt:lpstr>II этап (ΙΙ неделя сентября – ΙΙΙ неделя сентября)  Проведение различных мероприятий.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Совместная деятельность детей, педагогов и родителей «друг на дороге»</vt:lpstr>
      <vt:lpstr>Презентация PowerPoint</vt:lpstr>
      <vt:lpstr>«друг на дороге»</vt:lpstr>
      <vt:lpstr>Презентация PowerPoint</vt:lpstr>
      <vt:lpstr>Вот  как много мы узнали!!!</vt:lpstr>
      <vt:lpstr>До свидания, ребята!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samsung</cp:lastModifiedBy>
  <cp:revision>57</cp:revision>
  <dcterms:created xsi:type="dcterms:W3CDTF">2013-02-13T06:47:23Z</dcterms:created>
  <dcterms:modified xsi:type="dcterms:W3CDTF">2018-08-14T04:57:00Z</dcterms:modified>
</cp:coreProperties>
</file>