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72" r:id="rId4"/>
    <p:sldId id="257" r:id="rId5"/>
    <p:sldId id="258" r:id="rId6"/>
    <p:sldId id="263" r:id="rId7"/>
    <p:sldId id="259" r:id="rId8"/>
    <p:sldId id="269" r:id="rId9"/>
    <p:sldId id="273" r:id="rId10"/>
    <p:sldId id="282" r:id="rId11"/>
    <p:sldId id="279" r:id="rId12"/>
    <p:sldId id="274" r:id="rId13"/>
    <p:sldId id="275" r:id="rId14"/>
    <p:sldId id="276" r:id="rId15"/>
    <p:sldId id="277" r:id="rId16"/>
    <p:sldId id="278" r:id="rId17"/>
    <p:sldId id="280" r:id="rId18"/>
    <p:sldId id="281" r:id="rId19"/>
    <p:sldId id="283" r:id="rId20"/>
    <p:sldId id="284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6" autoAdjust="0"/>
    <p:restoredTop sz="94660"/>
  </p:normalViewPr>
  <p:slideViewPr>
    <p:cSldViewPr>
      <p:cViewPr varScale="1">
        <p:scale>
          <a:sx n="50" d="100"/>
          <a:sy n="50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91ADC-4A86-4B78-A5F7-A575D31813FE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BA19B-E3AD-431E-8BA6-E9CA91D63B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72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A19B-E3AD-431E-8BA6-E9CA91D63B3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7B20-6DA5-46FB-9E0E-8AB0D7102A0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7B20-6DA5-46FB-9E0E-8AB0D7102A0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50E38-DEFD-4F8F-B77D-B956B5B53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598" y="1408983"/>
            <a:ext cx="720079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«КАПЕЛЬКА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учреждение №21 г. Апатиты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941168"/>
            <a:ext cx="4032448" cy="1584176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Воспитатели :</a:t>
            </a:r>
          </a:p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Баранова Н.Н.</a:t>
            </a:r>
          </a:p>
          <a:p>
            <a:pPr algn="r"/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106" b="99793" l="3030" r="96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2636912"/>
            <a:ext cx="3312368" cy="3901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папой очень мы дружны,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дела наши важны!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995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зоопарк наш все идут,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Звери здесь у нас живут!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4467131"/>
            <a:ext cx="4038600" cy="2266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120" y="1484784"/>
            <a:ext cx="3228975" cy="5249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412776"/>
            <a:ext cx="2736304" cy="2928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706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Посижу у кенгуру 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на деток погляжу…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8424" y="2099928"/>
            <a:ext cx="4542656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420888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769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Даже снежная семья,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участок к нам пришла!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906"/>
          <a:stretch/>
        </p:blipFill>
        <p:spPr>
          <a:xfrm>
            <a:off x="4716016" y="4365104"/>
            <a:ext cx="3024336" cy="2308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34"/>
          <a:stretch/>
        </p:blipFill>
        <p:spPr>
          <a:xfrm>
            <a:off x="4211960" y="1673352"/>
            <a:ext cx="4038600" cy="2552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3625" y="2678001"/>
            <a:ext cx="4541713" cy="3595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32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4522" cy="243428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Белый мишка есть у нас,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Покатаюсь я сейчас.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490746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60648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765" y="3356992"/>
            <a:ext cx="4187957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392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лисенка пожалею,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Обниму его – согрею! 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84784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501008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030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жирафа не боюсь,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жирафе я помчусь!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11596" y="2495972"/>
            <a:ext cx="4542656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844824"/>
            <a:ext cx="3456384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597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 огромный, добрый слон,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Всех ребяток любит он!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547"/>
          <a:stretch/>
        </p:blipFill>
        <p:spPr>
          <a:xfrm>
            <a:off x="457200" y="1772816"/>
            <a:ext cx="3754760" cy="3672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58159" y="2058666"/>
            <a:ext cx="4253681" cy="3393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319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Пингвиненок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всех вас ждет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привет большой вам шлет!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556792"/>
            <a:ext cx="3394472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611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 добрая змея,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Посидеть успею я.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932040" y="1988840"/>
            <a:ext cx="4464497" cy="345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264" y="1600201"/>
            <a:ext cx="3504704" cy="42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485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280920" cy="536145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 проекта: познавательно-исследовательский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 проекта: долгосрочный, групповой.</a:t>
            </a:r>
          </a:p>
          <a:p>
            <a:pPr algn="ctr"/>
            <a:r>
              <a:rPr lang="ru-RU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Возраст детей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2-3 года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 проекта: дети, воспитатели, родители.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0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сосульки собираем,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Весну красную встречаем…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9859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5013176"/>
            <a:ext cx="8435280" cy="1112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4C22"/>
                </a:solidFill>
                <a:latin typeface="Monotype Corsiva" pitchFamily="66" charset="0"/>
              </a:rPr>
              <a:t>ЗА ВНИМАНИЕ!</a:t>
            </a:r>
            <a:endParaRPr lang="ru-RU" sz="3600" b="1" dirty="0">
              <a:solidFill>
                <a:srgbClr val="004C22"/>
              </a:solidFill>
              <a:latin typeface="Monotype Corsiva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60648"/>
            <a:ext cx="5904656" cy="4752528"/>
          </a:xfrm>
        </p:spPr>
      </p:pic>
    </p:spTree>
    <p:extLst>
      <p:ext uri="{BB962C8B-B14F-4D97-AF65-F5344CB8AC3E}">
        <p14:creationId xmlns:p14="http://schemas.microsoft.com/office/powerpoint/2010/main" xmlns="" val="389610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Формировать наблюдательность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детей младшего дошкольного возраста через игры с водой путем создания благоприятной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обстановки.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 младшего дошкольного возраста с водой, ее значением и свойствами.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наблюдательность с помощью игр с водой.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 выполнять простейшие опыты, последовательно выполняя указания воспитателя.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познавательного интереса, обогащение словарного запаса.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бережного, осознано правильного отношения к воде, как источнику жизни на земле.</a:t>
            </a:r>
          </a:p>
          <a:p>
            <a:pPr marL="0" indent="0">
              <a:buNone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7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Водопад, водопад</a:t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Капли в стороны летят</a:t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Вот так чудо водопад,</a:t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Удивляет всех ребят!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12776"/>
            <a:ext cx="3178696" cy="2380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05064"/>
            <a:ext cx="3168352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35" r="26784"/>
          <a:stretch/>
        </p:blipFill>
        <p:spPr>
          <a:xfrm>
            <a:off x="3707904" y="2419752"/>
            <a:ext cx="1659624" cy="30974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424216"/>
            <a:ext cx="3168352" cy="2412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058168"/>
            <a:ext cx="3168352" cy="2471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Будет синий пар сейчас ,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Подниматься выше нас!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2256">
            <a:off x="210085" y="1116775"/>
            <a:ext cx="3464124" cy="2598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62"/>
          <a:stretch/>
        </p:blipFill>
        <p:spPr>
          <a:xfrm>
            <a:off x="3995936" y="2420888"/>
            <a:ext cx="2963466" cy="327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89185">
            <a:off x="525408" y="3858061"/>
            <a:ext cx="345638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4" y="5112602"/>
            <a:ext cx="2160239" cy="1577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5591" y="188640"/>
            <a:ext cx="1923678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8550" y="2852936"/>
            <a:ext cx="1635646" cy="2180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4032448" cy="165618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Наша кукла не купалась,</a:t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Очень сильно измаралась</a:t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Будем куклу мы купать</a:t>
            </a:r>
            <a:b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И мочалкой отмывать!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84784"/>
            <a:ext cx="2982483" cy="2236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307041"/>
            <a:ext cx="2996141" cy="2247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556792"/>
            <a:ext cx="2976330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345883"/>
            <a:ext cx="2976330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420888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5916" y="4653136"/>
            <a:ext cx="1584176" cy="1901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121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Будем рыбку мы ловить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                И уху потом варить!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94" b="12529"/>
          <a:stretch/>
        </p:blipFill>
        <p:spPr>
          <a:xfrm>
            <a:off x="54750" y="1196752"/>
            <a:ext cx="374001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042436" y="3443206"/>
            <a:ext cx="3214190" cy="2410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256" r="12894"/>
          <a:stretch/>
        </p:blipFill>
        <p:spPr bwMode="auto">
          <a:xfrm>
            <a:off x="3779912" y="2204864"/>
            <a:ext cx="2518130" cy="290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648528"/>
            <a:ext cx="1877616" cy="1898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«Ветер по морю гуляет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И кораблик  подгоняет»…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12776"/>
            <a:ext cx="3096344" cy="2322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822"/>
          <a:stretch/>
        </p:blipFill>
        <p:spPr>
          <a:xfrm>
            <a:off x="3419872" y="4581128"/>
            <a:ext cx="2694451" cy="1781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412776"/>
            <a:ext cx="2915816" cy="2096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0090" y="4450550"/>
            <a:ext cx="2411760" cy="1808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628"/>
          <a:stretch/>
        </p:blipFill>
        <p:spPr>
          <a:xfrm rot="5400000">
            <a:off x="6284184" y="4453120"/>
            <a:ext cx="2771800" cy="1587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2204864"/>
            <a:ext cx="1806729" cy="2092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Строим дружно горку мы,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Пусть стоит здесь до весны!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5"/>
            <a:ext cx="3889847" cy="4988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5"/>
            <a:ext cx="4032448" cy="4988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88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182</Words>
  <Application>Microsoft Office PowerPoint</Application>
  <PresentationFormat>Экран (4:3)</PresentationFormat>
  <Paragraphs>42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бюджетное дошкольное учреждение №21 г. Апатиты</vt:lpstr>
      <vt:lpstr>Слайд 2</vt:lpstr>
      <vt:lpstr>Слайд 3</vt:lpstr>
      <vt:lpstr>Водопад, водопад Капли в стороны летят Вот так чудо водопад, Удивляет всех ребят!</vt:lpstr>
      <vt:lpstr>Будет синий пар сейчас ,                 Подниматься выше нас!</vt:lpstr>
      <vt:lpstr>Наша кукла не купалась, Очень сильно измаралась Будем куклу мы купать И мочалкой отмывать!</vt:lpstr>
      <vt:lpstr>Будем рыбку мы ловить                                                          И уху потом варить!</vt:lpstr>
      <vt:lpstr>«Ветер по морю гуляет                                         И кораблик  подгоняет»…</vt:lpstr>
      <vt:lpstr>Строим дружно горку мы, Пусть стоит здесь до весны!</vt:lpstr>
      <vt:lpstr>С папой очень мы дружны, И дела наши важны!</vt:lpstr>
      <vt:lpstr>В зоопарк наш все идут, Звери здесь у нас живут!</vt:lpstr>
      <vt:lpstr>Посижу у кенгуру  И на деток погляжу…</vt:lpstr>
      <vt:lpstr>Даже снежная семья, На участок к нам пришла!</vt:lpstr>
      <vt:lpstr>Белый мишка есть у нас, Покатаюсь я сейчас.</vt:lpstr>
      <vt:lpstr>Я лисенка пожалею, Обниму его – согрею! </vt:lpstr>
      <vt:lpstr>Я жирафа не боюсь, На жирафе я помчусь!</vt:lpstr>
      <vt:lpstr>Наш огромный, добрый слон, Всех ребяток любит он!</vt:lpstr>
      <vt:lpstr>Пингвиненок всех вас ждет И привет большой вам шлет!</vt:lpstr>
      <vt:lpstr>Очень добрая змея, Посидеть успею я.</vt:lpstr>
      <vt:lpstr>Мы сосульки собираем, Весну красную встречаем…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Надежда Ивановна</cp:lastModifiedBy>
  <cp:revision>66</cp:revision>
  <dcterms:created xsi:type="dcterms:W3CDTF">2011-04-02T17:26:38Z</dcterms:created>
  <dcterms:modified xsi:type="dcterms:W3CDTF">2018-06-18T12:46:39Z</dcterms:modified>
</cp:coreProperties>
</file>