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sldIdLst>
    <p:sldId id="257" r:id="rId2"/>
    <p:sldId id="265" r:id="rId3"/>
    <p:sldId id="256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6529-A89C-4E76-A485-AD7CDAB5E078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DBDD-3621-4463-ACDE-2FD373F42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62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6529-A89C-4E76-A485-AD7CDAB5E078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DBDD-3621-4463-ACDE-2FD373F42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7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6529-A89C-4E76-A485-AD7CDAB5E078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DBDD-3621-4463-ACDE-2FD373F42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7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6529-A89C-4E76-A485-AD7CDAB5E078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DBDD-3621-4463-ACDE-2FD373F42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57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6529-A89C-4E76-A485-AD7CDAB5E078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DBDD-3621-4463-ACDE-2FD373F42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06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6529-A89C-4E76-A485-AD7CDAB5E078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DBDD-3621-4463-ACDE-2FD373F42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96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6529-A89C-4E76-A485-AD7CDAB5E078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DBDD-3621-4463-ACDE-2FD373F42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23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6529-A89C-4E76-A485-AD7CDAB5E078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DBDD-3621-4463-ACDE-2FD373F42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47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6529-A89C-4E76-A485-AD7CDAB5E078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DBDD-3621-4463-ACDE-2FD373F42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82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6529-A89C-4E76-A485-AD7CDAB5E078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DBDD-3621-4463-ACDE-2FD373F42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67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6529-A89C-4E76-A485-AD7CDAB5E078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DBDD-3621-4463-ACDE-2FD373F42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947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46529-A89C-4E76-A485-AD7CDAB5E078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0DBDD-3621-4463-ACDE-2FD373F42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40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https://ic.pics.livejournal.com/catrina_burana/36984206/170712/170712_9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63480" y="2244480"/>
            <a:ext cx="685004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0470" y="490154"/>
            <a:ext cx="118382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Судиславль в 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</a:rPr>
              <a:t>и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зобразительном искусстве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43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321" y="155507"/>
            <a:ext cx="10515600" cy="1325563"/>
          </a:xfrm>
        </p:spPr>
        <p:txBody>
          <a:bodyPr/>
          <a:lstStyle/>
          <a:p>
            <a:pPr algn="ctr"/>
            <a:r>
              <a:rPr lang="ru-RU" dirty="0" err="1" smtClean="0"/>
              <a:t>Вечтомов</a:t>
            </a:r>
            <a:r>
              <a:rPr lang="ru-RU" dirty="0" smtClean="0"/>
              <a:t> Н.Е.</a:t>
            </a:r>
            <a:endParaRPr lang="ru-RU" dirty="0"/>
          </a:p>
        </p:txBody>
      </p:sp>
      <p:pic>
        <p:nvPicPr>
          <p:cNvPr id="7170" name="Picture 2" descr="http://sudislavl.narod.ru/images/Gat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46220" y="1300766"/>
            <a:ext cx="9762186" cy="524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73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533" y="1384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Конышев Ю.И.</a:t>
            </a:r>
            <a:endParaRPr lang="ru-RU" dirty="0"/>
          </a:p>
        </p:txBody>
      </p:sp>
      <p:pic>
        <p:nvPicPr>
          <p:cNvPr id="8194" name="Picture 2" descr="http://sudislavl.narod.ru/images/S_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0744" y="1339403"/>
            <a:ext cx="8770511" cy="506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03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495" y="123139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Моя </a:t>
            </a:r>
            <a:r>
              <a:rPr lang="ru-RU" dirty="0"/>
              <a:t>малая родина - небольшой поселок Судиславль  Костромской </a:t>
            </a:r>
            <a:r>
              <a:rPr lang="ru-RU" dirty="0" smtClean="0"/>
              <a:t>области, расположенный в 50 км на северо-востоке от Костромы. Тихий</a:t>
            </a:r>
            <a:r>
              <a:rPr lang="ru-RU" dirty="0"/>
              <a:t>,  скромный, приветливый </a:t>
            </a:r>
            <a:r>
              <a:rPr lang="ru-RU" dirty="0" smtClean="0"/>
              <a:t>край. 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   История </a:t>
            </a:r>
            <a:r>
              <a:rPr lang="ru-RU" dirty="0"/>
              <a:t>поселка  уходит в глубь веков</a:t>
            </a:r>
            <a:r>
              <a:rPr lang="ru-RU" dirty="0" smtClean="0"/>
              <a:t>. Первым достоверным упоминанием о древнем русском городе Судиславль принято считать запись в летописи </a:t>
            </a:r>
            <a:r>
              <a:rPr lang="ru-RU" dirty="0" err="1" smtClean="0"/>
              <a:t>Солигаличского</a:t>
            </a:r>
            <a:r>
              <a:rPr lang="ru-RU" dirty="0" smtClean="0"/>
              <a:t> Воскресенского монастыря в 1360 году. </a:t>
            </a:r>
          </a:p>
          <a:p>
            <a:pPr marL="0" indent="0" algn="just">
              <a:buNone/>
            </a:pPr>
            <a:r>
              <a:rPr lang="ru-RU" dirty="0" smtClean="0"/>
              <a:t>   Гордость </a:t>
            </a:r>
            <a:r>
              <a:rPr lang="ru-RU" dirty="0"/>
              <a:t>Судиславля и его окрестностей </a:t>
            </a:r>
            <a:r>
              <a:rPr lang="ru-RU" dirty="0" err="1" smtClean="0"/>
              <a:t>Спасо</a:t>
            </a:r>
            <a:r>
              <a:rPr lang="ru-RU" dirty="0" smtClean="0"/>
              <a:t>-Преображенский </a:t>
            </a:r>
            <a:r>
              <a:rPr lang="ru-RU" dirty="0"/>
              <a:t>собор 18 века, каменные двухэтажные торговые ряды, купеческие особняки, старинные дворянские усадьбы. </a:t>
            </a:r>
          </a:p>
          <a:p>
            <a:pPr marL="0" indent="0" algn="just">
              <a:buNone/>
            </a:pPr>
            <a:r>
              <a:rPr lang="ru-RU" dirty="0" smtClean="0"/>
              <a:t>    Приглашаем </a:t>
            </a:r>
            <a:r>
              <a:rPr lang="ru-RU" dirty="0"/>
              <a:t>всех желающих в незабываемое путешествие по </a:t>
            </a:r>
            <a:r>
              <a:rPr lang="ru-RU" dirty="0" smtClean="0"/>
              <a:t>Судиславлю. 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76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9511" y="198922"/>
            <a:ext cx="9492343" cy="89916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Комлев Г.А. «Ярмарка в Судиславле»</a:t>
            </a:r>
            <a:endParaRPr lang="ru-RU" sz="4400" dirty="0"/>
          </a:p>
        </p:txBody>
      </p:sp>
      <p:pic>
        <p:nvPicPr>
          <p:cNvPr id="1030" name="Picture 6" descr="https://2.bp.blogspot.com/-xuWMxyn2Soo/V4MiFhqaTDI/AAAAAAAABEI/x-Prl3_Y0pY-EXa4ulK4Q09XGdDweytPQCLcB/s1600/%25D0%25A1%25D1%2583%25D0%25B4%25D0%25B8%25D1%2581%25D0%25BB%25D0%25B0%25D0%25B2%25D0%25BB%25D1%258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2079" y="1339863"/>
            <a:ext cx="9249775" cy="525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84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8567"/>
            <a:ext cx="10515600" cy="1325563"/>
          </a:xfrm>
        </p:spPr>
        <p:txBody>
          <a:bodyPr/>
          <a:lstStyle/>
          <a:p>
            <a:r>
              <a:rPr lang="ru-RU" dirty="0" smtClean="0"/>
              <a:t>Комлев Г. А. Портрет И. П. Третьякова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49530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И. П. Третьяков – купец первой гильдии, Почетный житель Судиславля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17" y="1374130"/>
            <a:ext cx="5318084" cy="525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39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188" y="0"/>
            <a:ext cx="10515600" cy="1325563"/>
          </a:xfrm>
        </p:spPr>
        <p:txBody>
          <a:bodyPr/>
          <a:lstStyle/>
          <a:p>
            <a:r>
              <a:rPr lang="ru-RU" dirty="0" smtClean="0"/>
              <a:t>Кустодиев Б.М. «Сумерки в Судиславле»</a:t>
            </a:r>
            <a:endParaRPr lang="ru-RU" dirty="0"/>
          </a:p>
        </p:txBody>
      </p:sp>
      <p:pic>
        <p:nvPicPr>
          <p:cNvPr id="2050" name="Picture 2" descr="http://sudislavl.narod.ru/images/Kustodie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188" y="1253864"/>
            <a:ext cx="9955369" cy="536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404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149" y="223457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Попов И.А «Судиславль»</a:t>
            </a:r>
            <a:endParaRPr lang="ru-RU" dirty="0"/>
          </a:p>
        </p:txBody>
      </p:sp>
      <p:pic>
        <p:nvPicPr>
          <p:cNvPr id="3074" name="Picture 2" descr="http://sudislavl.narod.ru/images/Sudislavl_Popov_I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0800000" flipH="1" flipV="1">
            <a:off x="1094704" y="1442434"/>
            <a:ext cx="9942490" cy="498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321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6073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Смирнов Н.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sudislavl.narod.ru/images/SmirnovN_S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794" y="1236371"/>
            <a:ext cx="10148552" cy="525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007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59063"/>
            <a:ext cx="10515600" cy="1325563"/>
          </a:xfrm>
        </p:spPr>
        <p:txBody>
          <a:bodyPr/>
          <a:lstStyle/>
          <a:p>
            <a:pPr algn="ctr"/>
            <a:r>
              <a:rPr lang="ru-RU" sz="4000" dirty="0" smtClean="0"/>
              <a:t>Гетманов В.</a:t>
            </a:r>
            <a:endParaRPr lang="ru-RU" dirty="0"/>
          </a:p>
        </p:txBody>
      </p:sp>
      <p:pic>
        <p:nvPicPr>
          <p:cNvPr id="5122" name="Picture 2" descr="http://sudislavl.narod.ru/images/Sud_Getman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41052" y="1352281"/>
            <a:ext cx="6709893" cy="497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664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648" y="242483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Кабанова Е.</a:t>
            </a:r>
            <a:endParaRPr lang="ru-RU" dirty="0"/>
          </a:p>
        </p:txBody>
      </p:sp>
      <p:pic>
        <p:nvPicPr>
          <p:cNvPr id="6146" name="Picture 2" descr="http://sudislavl.narod.ru/images/Sud_Bo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86389" y="1568046"/>
            <a:ext cx="4134118" cy="497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2611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152</Words>
  <Application>Microsoft Office PowerPoint</Application>
  <PresentationFormat>Широкоэкранный</PresentationFormat>
  <Paragraphs>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Комлев Г.А. «Ярмарка в Судиславле»</vt:lpstr>
      <vt:lpstr>Комлев Г. А. Портрет И. П. Третьякова</vt:lpstr>
      <vt:lpstr>Кустодиев Б.М. «Сумерки в Судиславле»</vt:lpstr>
      <vt:lpstr>Попов И.А «Судиславль»</vt:lpstr>
      <vt:lpstr>Смирнов Н.</vt:lpstr>
      <vt:lpstr>Гетманов В.</vt:lpstr>
      <vt:lpstr>Кабанова Е.</vt:lpstr>
      <vt:lpstr>Вечтомов Н.Е.</vt:lpstr>
      <vt:lpstr>Конышев Ю.И.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Master</dc:creator>
  <cp:lastModifiedBy>ЛМ</cp:lastModifiedBy>
  <cp:revision>25</cp:revision>
  <dcterms:created xsi:type="dcterms:W3CDTF">2020-02-05T03:20:29Z</dcterms:created>
  <dcterms:modified xsi:type="dcterms:W3CDTF">2020-02-05T12:25:40Z</dcterms:modified>
</cp:coreProperties>
</file>