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305" r:id="rId3"/>
    <p:sldId id="304" r:id="rId4"/>
    <p:sldId id="261" r:id="rId5"/>
    <p:sldId id="306" r:id="rId6"/>
    <p:sldId id="314" r:id="rId7"/>
    <p:sldId id="315" r:id="rId8"/>
    <p:sldId id="31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Частичное 25%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Полное восприятие пройденного материала 75%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290456"/>
        <c:axId val="170003680"/>
      </c:barChart>
      <c:catAx>
        <c:axId val="189290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70003680"/>
        <c:crosses val="autoZero"/>
        <c:auto val="1"/>
        <c:lblAlgn val="ctr"/>
        <c:lblOffset val="100"/>
        <c:noMultiLvlLbl val="0"/>
      </c:catAx>
      <c:valAx>
        <c:axId val="1700036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892904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aseline="0">
                <a:latin typeface="Times New Roman" pitchFamily="18" charset="0"/>
              </a:defRPr>
            </a:pPr>
            <a:endParaRPr lang="ru-RU"/>
          </a:p>
        </c:txPr>
      </c:legendEntry>
      <c:layout/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1AEEF-9E87-47C6-A019-AB99DB6431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FE31E-7B76-4090-A305-353C37EB56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4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07744-3D4A-4A56-8F49-CA7E736450C6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E26D6-C3C7-424A-8FF5-AF6E96507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Дополнительное образование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создает благоприятные условия для максимального раскрытия индивидуального и творческого потенциала детей, выявляет и раскрывает их лингвистические способности, с целью их дальнейшего самоопределения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образовательно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познавательном пространстве системы дополнительного образования, межличностного и межкультурного общения на английском языке с носителями иных языков и культур.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Актуальность обучения: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ввиду особенностей детской психики, легкого восприятия и усвоения языкового материала, при условии отсутствия логопедических противопоказаний, рекомендуется начинать изучать  иностранный язык в раннем возрасте, поскольку у ребенка формируется параллельное с родным языком накопление лексического и грамматического материала иностранного языка.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Педагогический контроль и оценка усвоения общеобразовательной программы «</a:t>
            </a: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ru-RU" sz="31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Английский язык»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Интегративная цель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обучения английскому языку детей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коммуникативной компетенции элементарного уровня  в доступных им формах. Образовательный процесс подчинен достижению практических, образовательных, воспитательных и развивающих целей в их несомненном единстве.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Изучение английского языка имеет следующие задачи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элементарных коммуникативных умений с учетом речевых и возрастных особенностей. Формирование коммуникативной компетенции элементарного уровня в устной форме (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говорение) 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социальных умений с использованием изучаемого языка.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Укрепление речевых мотиваций в изучении английского языка, расширение познавательных интересов.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навыков самостоятельного решения элементарных коммуникативных задач на английском языке в рамках тематики.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Воспитание нравственных качеств личности, толерантного отношения и уважения к представителям иных культур.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Развитие речевых и познавательных способностей ребенка, опираясь на речевой опыт, как в родном, так и в иностранном языке.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Особое внимание уделяется формированию правильного звукопроизношения, усвоению элементарной лексики языка и обучению основам построения фразы. Изучение английского языка ведется через игровые действия, широко использованы игровые технологии : песни, стихи, сказки, игры, использование аудио материалов.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4047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200" i="1" u="sng" dirty="0" smtClean="0">
                <a:latin typeface="Times New Roman" pitchFamily="18" charset="0"/>
                <a:cs typeface="Times New Roman" pitchFamily="18" charset="0"/>
              </a:rPr>
              <a:t>Общие результаты проведенных занятий: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 lvl="0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у детей сформирована готовность к общению на иностранном языке и положительной настрой к дальнейшему изучению;</a:t>
            </a:r>
          </a:p>
          <a:p>
            <a:pPr lvl="0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у детей сформированы элементарные коммуникативные умения;</a:t>
            </a:r>
          </a:p>
          <a:p>
            <a:pPr lvl="0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дети знакомы с миром зарубежных сверстников, с песенным, стихотворным и сказочным фольклором, доступными образцами детской художественной литературы на изучаемом иностранном языке;</a:t>
            </a:r>
          </a:p>
          <a:p>
            <a:pPr lvl="0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дети приобщаются к новому социальному опыту с использованием иностранного языка за счет расширения спектра проигрываемых социальных ролей в игровых ситуациях;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у детей сформированы некоторые лингвистические понятия, которые развивают интеллектуальные, речевые и познавательные способности;</a:t>
            </a:r>
          </a:p>
          <a:p>
            <a:pPr lvl="0"/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понимают элементарные изученные английские слова и выражения;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умеют приветствовать, представлять себя, прощаться, благодарить;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умеют осуществлять элементарные математические действия;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умеют рассказывать рифмовки, строить краткие диалоги, петь песенки на изучаемом языке;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владеют лексическими единицами и грамматическим минимумом своего уровня.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Содержимое 3" descr="mxxzq5bkub4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643446"/>
            <a:ext cx="3429024" cy="1724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Цели обучения английскому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языку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детей младшего школьного возраста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Понимать элементарные изученные английские слова и выражения;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Односложно отвечать на вопросы;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Математическое и логическое развитие;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Сформировать умения коллективно и самостоятельно решать поставленные задачи.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Расширение предполагаемого лексического минимума;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различных форм обучения – ролевые и логические игры на иностранном языке;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интеллектуальные, речевые и познавательные способности учащихся.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Итоговые результаты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научились строить краткие диалоги, вербально реагировать на сюжетно- ролевые игры;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Односложно отвечать на вопросы на английском языке;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Взаимодействовать в паре с преподавателем и друг с другом;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Осуществлять элементарные математические действия;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Применять полученные знания на практике в ходе логических и ролевых игр;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Невербально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вербально реагировать на речь педагога;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Владеть лексическим минимумом данного уровня;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Задавать простейшие вопросы;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Формулировать просьбы и предложения;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Сформированы навыки планирования последовательности действий.</a:t>
            </a:r>
          </a:p>
          <a:p>
            <a:endParaRPr lang="ru-RU" sz="2400" dirty="0" smtClean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Усвоение пройденного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материала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479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 Педагогический контроль и оценка усвоения общеобразовательной программы «ABC Английский язык» </vt:lpstr>
      <vt:lpstr>Презентация PowerPoint</vt:lpstr>
      <vt:lpstr>Презентация PowerPoint</vt:lpstr>
      <vt:lpstr>Презентация PowerPoint</vt:lpstr>
      <vt:lpstr>Презентация PowerPoint</vt:lpstr>
      <vt:lpstr>Цели обучения английскому языку детей младшего школьного возраста</vt:lpstr>
      <vt:lpstr>Итоговые результаты обучения</vt:lpstr>
      <vt:lpstr>Усвоение пройденного материала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Тимур</cp:lastModifiedBy>
  <cp:revision>73</cp:revision>
  <dcterms:created xsi:type="dcterms:W3CDTF">2014-05-20T14:41:53Z</dcterms:created>
  <dcterms:modified xsi:type="dcterms:W3CDTF">2020-02-06T21:33:03Z</dcterms:modified>
</cp:coreProperties>
</file>