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6" r:id="rId3"/>
    <p:sldId id="277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5" r:id="rId12"/>
    <p:sldId id="274" r:id="rId13"/>
    <p:sldId id="275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15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7A59918-20E8-449F-A24D-4A43929F14D4}" type="datetimeFigureOut">
              <a:rPr lang="ru-RU" smtClean="0"/>
              <a:t>28.04.2019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169974-6D0D-4477-B2C7-F578F9789D9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7A59918-20E8-449F-A24D-4A43929F14D4}" type="datetimeFigureOut">
              <a:rPr lang="ru-RU" smtClean="0"/>
              <a:t>28.04.2019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169974-6D0D-4477-B2C7-F578F9789D9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7A59918-20E8-449F-A24D-4A43929F14D4}" type="datetimeFigureOut">
              <a:rPr lang="ru-RU" smtClean="0"/>
              <a:t>28.04.2019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169974-6D0D-4477-B2C7-F578F9789D9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7A59918-20E8-449F-A24D-4A43929F14D4}" type="datetimeFigureOut">
              <a:rPr lang="ru-RU" smtClean="0"/>
              <a:t>28.04.2019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169974-6D0D-4477-B2C7-F578F9789D9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7A59918-20E8-449F-A24D-4A43929F14D4}" type="datetimeFigureOut">
              <a:rPr lang="ru-RU" smtClean="0"/>
              <a:t>28.04.2019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169974-6D0D-4477-B2C7-F578F9789D9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7A59918-20E8-449F-A24D-4A43929F14D4}" type="datetimeFigureOut">
              <a:rPr lang="ru-RU" smtClean="0"/>
              <a:t>28.04.2019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169974-6D0D-4477-B2C7-F578F9789D9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7A59918-20E8-449F-A24D-4A43929F14D4}" type="datetimeFigureOut">
              <a:rPr lang="ru-RU" smtClean="0"/>
              <a:t>28.04.2019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169974-6D0D-4477-B2C7-F578F9789D9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7A59918-20E8-449F-A24D-4A43929F14D4}" type="datetimeFigureOut">
              <a:rPr lang="ru-RU" smtClean="0"/>
              <a:t>28.04.2019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169974-6D0D-4477-B2C7-F578F9789D9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7A59918-20E8-449F-A24D-4A43929F14D4}" type="datetimeFigureOut">
              <a:rPr lang="ru-RU" smtClean="0"/>
              <a:t>28.04.2019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169974-6D0D-4477-B2C7-F578F9789D9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7A59918-20E8-449F-A24D-4A43929F14D4}" type="datetimeFigureOut">
              <a:rPr lang="ru-RU" smtClean="0"/>
              <a:t>28.04.2019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169974-6D0D-4477-B2C7-F578F9789D9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7A59918-20E8-449F-A24D-4A43929F14D4}" type="datetimeFigureOut">
              <a:rPr lang="ru-RU" smtClean="0"/>
              <a:t>28.04.2019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169974-6D0D-4477-B2C7-F578F9789D9F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37A59918-20E8-449F-A24D-4A43929F14D4}" type="datetimeFigureOut">
              <a:rPr lang="ru-RU" smtClean="0"/>
              <a:t>28.04.2019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0C169974-6D0D-4477-B2C7-F578F9789D9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2.emf"/><Relationship Id="rId7" Type="http://schemas.openxmlformats.org/officeDocument/2006/relationships/image" Target="../media/image26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Relationship Id="rId9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04664"/>
            <a:ext cx="7772400" cy="145368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Муниципальное бюджетное дошкольное образовательное учреждение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детский сад «Березка» г</a:t>
            </a:r>
            <a:r>
              <a:rPr lang="ru-RU" sz="2000" dirty="0" smtClean="0">
                <a:solidFill>
                  <a:schemeClr val="tx1"/>
                </a:solidFill>
              </a:rPr>
              <a:t>. Каргат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39752" y="1916832"/>
            <a:ext cx="6400800" cy="1728192"/>
          </a:xfrm>
        </p:spPr>
        <p:txBody>
          <a:bodyPr>
            <a:normAutofit/>
          </a:bodyPr>
          <a:lstStyle/>
          <a:p>
            <a:r>
              <a:rPr lang="ru-RU" b="1" dirty="0" smtClean="0"/>
              <a:t>МАСТЕР-КЛАСС</a:t>
            </a:r>
          </a:p>
          <a:p>
            <a:r>
              <a:rPr lang="ru-RU" b="1" dirty="0" smtClean="0"/>
              <a:t>«Математический каламбур »</a:t>
            </a:r>
          </a:p>
          <a:p>
            <a:endParaRPr lang="ru-RU" dirty="0" smtClean="0"/>
          </a:p>
          <a:p>
            <a:r>
              <a:rPr lang="ru-RU" dirty="0" smtClean="0"/>
              <a:t> </a:t>
            </a:r>
          </a:p>
          <a:p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20888"/>
            <a:ext cx="3054275" cy="3112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83968" y="469821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Провела: Поварова Марина Геннадьевна</a:t>
            </a:r>
          </a:p>
          <a:p>
            <a:r>
              <a:rPr lang="ru-RU" dirty="0" smtClean="0"/>
              <a:t>Воспитатель МКДОУ д/с «Березка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429751" y="6152613"/>
            <a:ext cx="1421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Каргат 2019г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420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60648"/>
            <a:ext cx="7345995" cy="5631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589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87824" y="520377"/>
            <a:ext cx="2764822" cy="2762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77" y="679822"/>
            <a:ext cx="2609663" cy="2443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04664"/>
            <a:ext cx="2571008" cy="2369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53" y="4606623"/>
            <a:ext cx="2228453" cy="2251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25106" y="3470622"/>
            <a:ext cx="2520172" cy="250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844771"/>
            <a:ext cx="2782227" cy="3128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71" y="3002135"/>
            <a:ext cx="2524430" cy="165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527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4736740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64088" y="476672"/>
            <a:ext cx="3347864" cy="10156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6000" dirty="0" err="1" smtClean="0">
                <a:solidFill>
                  <a:srgbClr val="FFC000"/>
                </a:solidFill>
              </a:rPr>
              <a:t>танграм</a:t>
            </a:r>
            <a:endParaRPr lang="ru-RU" sz="6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48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280920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653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5634952"/>
          </a:xfrm>
        </p:spPr>
        <p:txBody>
          <a:bodyPr>
            <a:normAutofit/>
          </a:bodyPr>
          <a:lstStyle/>
          <a:p>
            <a:r>
              <a:rPr lang="ru-RU" dirty="0"/>
              <a:t>ЦЕЛЬ: Знакомство педагогов с использованием игровых заданий как средства развития умственных способностей.</a:t>
            </a:r>
          </a:p>
          <a:p>
            <a:pPr marL="0" indent="0">
              <a:buNone/>
            </a:pPr>
            <a:r>
              <a:rPr lang="ru-RU" dirty="0"/>
              <a:t>Задачи:</a:t>
            </a:r>
          </a:p>
          <a:p>
            <a:r>
              <a:rPr lang="ru-RU" dirty="0" smtClean="0"/>
              <a:t>содействие </a:t>
            </a:r>
            <a:r>
              <a:rPr lang="ru-RU" dirty="0"/>
              <a:t>развитию интереса к математике через игру;</a:t>
            </a:r>
          </a:p>
          <a:p>
            <a:r>
              <a:rPr lang="ru-RU" dirty="0" smtClean="0"/>
              <a:t> </a:t>
            </a:r>
            <a:r>
              <a:rPr lang="ru-RU" dirty="0"/>
              <a:t>содействие развитию мышления (образного, образно-схематического, логического), мыслительных операций, гибкости мышления, сообразительности.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59744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058" y="3296291"/>
            <a:ext cx="8183880" cy="1051560"/>
          </a:xfrm>
        </p:spPr>
        <p:txBody>
          <a:bodyPr>
            <a:normAutofit/>
          </a:bodyPr>
          <a:lstStyle/>
          <a:p>
            <a:r>
              <a:rPr lang="ru-RU" sz="2400" dirty="0"/>
              <a:t>В КОГО ПРЕВРАЩАЛСЯ КНЯЗЬ ГВИДОН, ЧТОБЫ ПОВИДАТЬСЯ С ОТЦОМ?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208912" cy="3076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100" y="4221088"/>
            <a:ext cx="2898490" cy="239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49967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4968552" cy="3277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5192" y="3861048"/>
            <a:ext cx="5194920" cy="90974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2400" b="1" dirty="0" smtClean="0"/>
              <a:t>СКОЛЬКО БРАТЬЕ В У </a:t>
            </a:r>
            <a:r>
              <a:rPr lang="ru-RU" sz="2400" b="1" dirty="0" smtClean="0"/>
              <a:t>ИВАНА –ДУРАЧКА ИЗ РАЗНЫХ РУССКИХ </a:t>
            </a:r>
            <a:r>
              <a:rPr lang="ru-RU" sz="2400" b="1" dirty="0" smtClean="0"/>
              <a:t>НАРОДНЫХ СКАЗОК ?</a:t>
            </a:r>
            <a:endParaRPr lang="ru-RU" sz="24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929" y="2780928"/>
            <a:ext cx="3118867" cy="2280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1939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860" y="2132856"/>
            <a:ext cx="5734076" cy="4288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44824"/>
            <a:ext cx="1666528" cy="1228998"/>
          </a:xfrm>
        </p:spPr>
        <p:txBody>
          <a:bodyPr>
            <a:normAutofit/>
          </a:bodyPr>
          <a:lstStyle/>
          <a:p>
            <a:r>
              <a:rPr lang="ru-RU" sz="6000" dirty="0" smtClean="0">
                <a:solidFill>
                  <a:srgbClr val="FF0000"/>
                </a:solidFill>
              </a:rPr>
              <a:t>12</a:t>
            </a:r>
            <a:endParaRPr lang="ru-RU" sz="60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3466" y="476672"/>
            <a:ext cx="8147248" cy="2007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/>
              <a:t>СКОЛЬКО МЕСЯЦЕВ ПОВСТРЕЧАЛА</a:t>
            </a:r>
          </a:p>
          <a:p>
            <a:pPr marL="0" indent="0">
              <a:buNone/>
            </a:pPr>
            <a:r>
              <a:rPr lang="ru-RU" sz="2000" b="1" dirty="0" smtClean="0"/>
              <a:t>ПАДЧЕРИЦА ИЗ РУССКОЙ</a:t>
            </a:r>
          </a:p>
          <a:p>
            <a:pPr marL="0" indent="0">
              <a:buNone/>
            </a:pPr>
            <a:r>
              <a:rPr lang="ru-RU" sz="2000" b="1" dirty="0" smtClean="0"/>
              <a:t>НАРОДНОЙ СКАЗКИ НА ВОЛШЕБНОЙ</a:t>
            </a:r>
          </a:p>
          <a:p>
            <a:pPr marL="0" indent="0">
              <a:buNone/>
            </a:pPr>
            <a:r>
              <a:rPr lang="ru-RU" sz="2000" b="1" dirty="0" smtClean="0"/>
              <a:t>ПОЛЯНЕ?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422630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44208" y="4149080"/>
            <a:ext cx="2458616" cy="2021086"/>
          </a:xfrm>
        </p:spPr>
        <p:txBody>
          <a:bodyPr>
            <a:normAutofit/>
          </a:bodyPr>
          <a:lstStyle/>
          <a:p>
            <a:r>
              <a:rPr lang="ru-RU" sz="8000" b="1" dirty="0" smtClean="0">
                <a:solidFill>
                  <a:srgbClr val="FF0000"/>
                </a:solidFill>
              </a:rPr>
              <a:t>33</a:t>
            </a:r>
            <a:endParaRPr lang="ru-RU" sz="80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3220990"/>
            <a:ext cx="6516215" cy="136815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800" b="1" dirty="0" smtClean="0"/>
              <a:t>СКОЛЬКО БОГАТЫРЕЙ </a:t>
            </a:r>
            <a:r>
              <a:rPr lang="ru-RU" sz="2800" b="1" dirty="0" smtClean="0"/>
              <a:t>СЛУЖИЛО </a:t>
            </a:r>
            <a:r>
              <a:rPr lang="ru-RU" sz="2800" b="1" dirty="0" smtClean="0"/>
              <a:t>ВО ГЛАВЕ С ДЯДЬКОЙ ЧЕРНОМОРОМ</a:t>
            </a:r>
            <a:r>
              <a:rPr lang="ru-RU" dirty="0" smtClean="0"/>
              <a:t>?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7992888" cy="2713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164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3323104"/>
            <a:ext cx="4474997" cy="10081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 smtClean="0"/>
              <a:t>СКОЛЬКО НОЧЕЙ РАССКАЗЫВАЛА СКАЗКИ</a:t>
            </a:r>
          </a:p>
          <a:p>
            <a:pPr marL="0" indent="0">
              <a:buNone/>
            </a:pPr>
            <a:r>
              <a:rPr lang="ru-RU" sz="2400" b="1" dirty="0" smtClean="0"/>
              <a:t>ШАХЕРЕЗАДА?</a:t>
            </a:r>
            <a:endParaRPr lang="ru-RU" sz="24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99681"/>
            <a:ext cx="6254818" cy="2823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23104"/>
            <a:ext cx="4082068" cy="2931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245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064" y="768412"/>
            <a:ext cx="1830977" cy="1293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75" y="591963"/>
            <a:ext cx="1766505" cy="1192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01580" y="407297"/>
            <a:ext cx="16394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КУРОЧКА РЯБА</a:t>
            </a:r>
            <a:endParaRPr lang="ru-RU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112" y="539152"/>
            <a:ext cx="1978348" cy="1482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369540" y="650411"/>
            <a:ext cx="11445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КОЛОБОК</a:t>
            </a:r>
            <a:endParaRPr lang="ru-RU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35" y="1875125"/>
            <a:ext cx="2052195" cy="1526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800357" y="2453607"/>
            <a:ext cx="817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РЕПКА</a:t>
            </a:r>
            <a:endParaRPr lang="ru-RU" dirty="0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204" y="2045635"/>
            <a:ext cx="1866841" cy="1282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79690" y="2255568"/>
            <a:ext cx="21387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КРАСНАЯ ШАПОЧКА</a:t>
            </a:r>
            <a:endParaRPr lang="ru-RU" dirty="0"/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26" y="3782048"/>
            <a:ext cx="2139504" cy="1480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471372" y="3415697"/>
            <a:ext cx="1821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ТРИ ПОРОСЁНКА</a:t>
            </a:r>
            <a:endParaRPr lang="ru-RU" dirty="0"/>
          </a:p>
        </p:txBody>
      </p:sp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561" y="4719185"/>
            <a:ext cx="2389064" cy="1677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630553" y="4153117"/>
            <a:ext cx="1114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ТЕРЕМОК</a:t>
            </a:r>
            <a:endParaRPr lang="ru-RU" dirty="0"/>
          </a:p>
        </p:txBody>
      </p:sp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625" y="3503641"/>
            <a:ext cx="2226272" cy="1677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485897" y="3029139"/>
            <a:ext cx="15263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ГУСИ-ЛЕБЕДИ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394754" y="5265970"/>
            <a:ext cx="12349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dirty="0" smtClean="0">
                <a:solidFill>
                  <a:srgbClr val="FF0000"/>
                </a:solidFill>
              </a:rPr>
              <a:t>7</a:t>
            </a:r>
            <a:endParaRPr lang="ru-RU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97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ЧИСЛОВОЙ КРОССВОРД</a:t>
            </a:r>
            <a:endParaRPr lang="ru-RU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79066" y="530225"/>
            <a:ext cx="5431906" cy="418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275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112</TotalTime>
  <Words>133</Words>
  <Application>Microsoft Office PowerPoint</Application>
  <PresentationFormat>Экран (4:3)</PresentationFormat>
  <Paragraphs>33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Аспект</vt:lpstr>
      <vt:lpstr>Муниципальное бюджетное дошкольное образовательное учреждение детский сад «Березка» г. Каргат </vt:lpstr>
      <vt:lpstr>Презентация PowerPoint</vt:lpstr>
      <vt:lpstr>В КОГО ПРЕВРАЩАЛСЯ КНЯЗЬ ГВИДОН, ЧТОБЫ ПОВИДАТЬСЯ С ОТЦОМ?</vt:lpstr>
      <vt:lpstr>Презентация PowerPoint</vt:lpstr>
      <vt:lpstr>12</vt:lpstr>
      <vt:lpstr>33</vt:lpstr>
      <vt:lpstr>Презентация PowerPoint</vt:lpstr>
      <vt:lpstr>Презентация PowerPoint</vt:lpstr>
      <vt:lpstr>ЧИСЛОВОЙ КРОССВОРД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12</cp:revision>
  <dcterms:created xsi:type="dcterms:W3CDTF">2019-04-24T13:03:54Z</dcterms:created>
  <dcterms:modified xsi:type="dcterms:W3CDTF">2019-04-28T12:21:35Z</dcterms:modified>
</cp:coreProperties>
</file>