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8" r:id="rId4"/>
    <p:sldId id="259" r:id="rId5"/>
    <p:sldId id="257" r:id="rId6"/>
    <p:sldId id="261" r:id="rId7"/>
    <p:sldId id="262" r:id="rId8"/>
    <p:sldId id="280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  <p:sldId id="279" r:id="rId18"/>
    <p:sldId id="278" r:id="rId19"/>
    <p:sldId id="277" r:id="rId20"/>
    <p:sldId id="276" r:id="rId21"/>
    <p:sldId id="283" r:id="rId22"/>
    <p:sldId id="263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89654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157192"/>
            <a:ext cx="1296144" cy="11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157192"/>
            <a:ext cx="1296144" cy="11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157192"/>
            <a:ext cx="1296144" cy="11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157192"/>
            <a:ext cx="1296144" cy="11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157192"/>
            <a:ext cx="1296144" cy="11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80928"/>
            <a:ext cx="1296144" cy="11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1296144" cy="11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1296144" cy="11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1296144" cy="11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20888"/>
            <a:ext cx="1597897" cy="13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1597897" cy="13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653136"/>
            <a:ext cx="1597897" cy="13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653136"/>
            <a:ext cx="1597897" cy="13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653136"/>
            <a:ext cx="1597897" cy="13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653136"/>
            <a:ext cx="1597897" cy="13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53136"/>
            <a:ext cx="1597897" cy="13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1597897" cy="13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1597897" cy="13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1286180" cy="11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97152"/>
            <a:ext cx="1286180" cy="11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97152"/>
            <a:ext cx="1286180" cy="11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97152"/>
            <a:ext cx="1286180" cy="11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97152"/>
            <a:ext cx="1286180" cy="11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1286180" cy="11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97152"/>
            <a:ext cx="1286180" cy="11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1286180" cy="11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1286180" cy="11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36912"/>
            <a:ext cx="1390562" cy="13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25144"/>
            <a:ext cx="1390562" cy="13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25144"/>
            <a:ext cx="1390562" cy="13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25144"/>
            <a:ext cx="1390562" cy="13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1390562" cy="13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25144"/>
            <a:ext cx="1390562" cy="13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1390562" cy="13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1390562" cy="13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1390562" cy="13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437112"/>
            <a:ext cx="1749788" cy="1244009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92896"/>
            <a:ext cx="1749788" cy="1244009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1749788" cy="1244009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37112"/>
            <a:ext cx="1749788" cy="1244009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437112"/>
            <a:ext cx="1749788" cy="1244009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437112"/>
            <a:ext cx="1749788" cy="1244009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37112"/>
            <a:ext cx="1749788" cy="1244009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1749788" cy="1244009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1749788" cy="1244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8438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22844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501008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573016"/>
            <a:ext cx="2339752" cy="28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628800"/>
            <a:ext cx="1749788" cy="1244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22844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80928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284984"/>
            <a:ext cx="2339752" cy="28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20688"/>
            <a:ext cx="1749788" cy="1244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22844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4664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573016"/>
            <a:ext cx="2339752" cy="28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29000"/>
            <a:ext cx="22844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628800"/>
            <a:ext cx="2339752" cy="28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22844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68960"/>
            <a:ext cx="2339752" cy="28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12879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88840"/>
            <a:ext cx="2339752" cy="28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7136"/>
          <a:stretch>
            <a:fillRect/>
          </a:stretch>
        </p:blipFill>
        <p:spPr bwMode="auto">
          <a:xfrm>
            <a:off x="179512" y="188640"/>
            <a:ext cx="21602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1597" r="10126"/>
          <a:stretch>
            <a:fillRect/>
          </a:stretch>
        </p:blipFill>
        <p:spPr bwMode="auto">
          <a:xfrm>
            <a:off x="2555776" y="332656"/>
            <a:ext cx="1944216" cy="2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b="2703"/>
          <a:stretch>
            <a:fillRect/>
          </a:stretch>
        </p:blipFill>
        <p:spPr bwMode="auto">
          <a:xfrm>
            <a:off x="7020272" y="260648"/>
            <a:ext cx="18002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645024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359045">
            <a:off x="4783611" y="567942"/>
            <a:ext cx="1971535" cy="187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77269">
            <a:off x="96867" y="4040611"/>
            <a:ext cx="1909644" cy="146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3645024"/>
            <a:ext cx="1932806" cy="19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3501008"/>
            <a:ext cx="18722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3304" r="21674"/>
          <a:stretch>
            <a:fillRect/>
          </a:stretch>
        </p:blipFill>
        <p:spPr bwMode="auto">
          <a:xfrm>
            <a:off x="4644008" y="2564904"/>
            <a:ext cx="1512168" cy="23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7596" r="8844"/>
          <a:stretch>
            <a:fillRect/>
          </a:stretch>
        </p:blipFill>
        <p:spPr bwMode="auto">
          <a:xfrm>
            <a:off x="179512" y="476672"/>
            <a:ext cx="23762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88640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22844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 l="21739" r="23913"/>
          <a:stretch>
            <a:fillRect/>
          </a:stretch>
        </p:blipFill>
        <p:spPr bwMode="auto">
          <a:xfrm>
            <a:off x="2771800" y="3212976"/>
            <a:ext cx="18002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717032"/>
            <a:ext cx="2339752" cy="28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 l="9091" t="17241" r="6061" b="13793"/>
          <a:stretch>
            <a:fillRect/>
          </a:stretch>
        </p:blipFill>
        <p:spPr bwMode="auto">
          <a:xfrm>
            <a:off x="6732240" y="2132856"/>
            <a:ext cx="2016224" cy="144016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188640"/>
            <a:ext cx="2448272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5229200"/>
            <a:ext cx="176597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480720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2439"/>
          <a:stretch>
            <a:fillRect/>
          </a:stretch>
        </p:blipFill>
        <p:spPr bwMode="auto">
          <a:xfrm>
            <a:off x="2627784" y="332656"/>
            <a:ext cx="410487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472608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7596" r="8844"/>
          <a:stretch>
            <a:fillRect/>
          </a:stretch>
        </p:blipFill>
        <p:spPr bwMode="auto">
          <a:xfrm>
            <a:off x="467544" y="188640"/>
            <a:ext cx="23762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6672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2844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573016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852936"/>
            <a:ext cx="2339752" cy="28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04664"/>
            <a:ext cx="237626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65511" cy="627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653136"/>
            <a:ext cx="1318078" cy="12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653136"/>
            <a:ext cx="1318078" cy="12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653136"/>
            <a:ext cx="1318078" cy="12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653136"/>
            <a:ext cx="1318078" cy="12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1318078" cy="12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20888"/>
            <a:ext cx="1318078" cy="12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1318078" cy="12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1318078" cy="12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318078" cy="12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Лизонька</cp:lastModifiedBy>
  <cp:revision>18</cp:revision>
  <dcterms:modified xsi:type="dcterms:W3CDTF">2019-02-03T17:41:08Z</dcterms:modified>
</cp:coreProperties>
</file>