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84" r:id="rId4"/>
    <p:sldId id="285" r:id="rId5"/>
    <p:sldId id="286" r:id="rId6"/>
    <p:sldId id="287" r:id="rId7"/>
    <p:sldId id="290" r:id="rId8"/>
    <p:sldId id="282" r:id="rId9"/>
    <p:sldId id="288" r:id="rId10"/>
    <p:sldId id="289" r:id="rId11"/>
    <p:sldId id="291" r:id="rId12"/>
    <p:sldId id="29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03B89-1EA8-4AEF-B01D-B5FA7B3DEF27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9DA93-46A2-4DB6-B47B-79669B95A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57950" y="5715016"/>
            <a:ext cx="22860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Педагог-психолог: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Николаева Н.А.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4291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Психодиагностическая работа школьного психолога по профориентации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Для выявления личностных особенностей часто используется: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многофакторный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Кэттела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тест 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Голланда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определению типа личности,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ДДО – дифференциально-диагностический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Е.А. Климова «Я предпочту»,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ОПП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профессиональных предпочтений Л.Н.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Кабардова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методика «Карта интересов» (модификация А.Е.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Голомштока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 «Способности школьника» В.И.Петрушин.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 « Способности школьника» (В.И.Петрушин)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Цель: определить направление в развитии способностей личности.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Возраст: от 10 лет.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Опрашиваемым школьникам выдаются разграфленные листы с номерами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вопросов, рядом с которыми школьнику нужно вписать знак «+», если ответ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положительный и знак «–» при отрицательном ответе. Содержание вопросов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зачитывается психологом.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Д.Голланда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определению типа личности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Изучая индивидуальные особенности людей, психолог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Голланд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разработал методику для определения социальной направленности личности (социального характерологического типа), выделив шесть типов: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Реалистический тип (Р)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Интеллектуальный тип (И)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Социальный тип (С)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Конвенциальный тип (К)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Предприимчивый тип (П)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 Артистический тип (А)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"Из каждой пары профессий нужно указать одну, предпочитаемую. Всего 42 выбора".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«Только тогда профессия по душе, когда у человека есть интерес к тому делу, которое он делает, когда он влюблен в свою работу, -только тогда он может черпать радость в своём труде»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Н.К.Крупская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Современная  экономическая и политическая обстановка предъявляет все более высокие требования к проведению целенаправленной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 среди 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готовности учащихся к обоснованному выбору профессии, карьеры, с учетом своих склонностей, способностей, состояния здоровья и потребностей рынка труда в специалистах.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профессии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профессии можно рассматривать как взаимодействие двух сторон: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подростка с его индивидуальными особенностями, которые проявляются в физическом развитии, в возможностях, интересах, склонностях, характере, темпераменте и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специальности с теми требованиями, которые она предъявляет соискателю профессии.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При правильном выборе индивидуальные особенности подростка совпадают с требованиями профессии. Помочь учащемуся правильно решить проблему профессионального выбора, является актуальной задачей педагогического коллектива образовательной организации.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Психодиагностическая работа по профориентации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профессиональной консультации психолог применяет следующие методы: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анкетирование,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беседа,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интервью,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тестирование.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Большое значение имеют анализ и интерпретация полученных при диагностике данных. Результаты исследований, проведенных психологом, должны помочь школьнику осознанно, объективно, правильно оценить себя и найти наиболее эффективные формы самосовершенствования.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беседа помогает школьнику ответить на вопросы: кто я? какой я? кем я могу быть? кем я хочу быть? 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Примерная схема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беседы выглядит следующим образом: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А) Профессиональные намерения учащегося.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Что собирается делать после окончания школы – учиться в ПТУ, техникуме, ВУЗе или работать?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Что знает о содержании избираемой профессии, об условиях учебы, работы?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Знает ли о требованиях избираемой профессий к человеку?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Что советуют делать родители? Согласен ли учащийся с их мнением?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Б) Интересы учащегося.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Какие учебные интересы преобладают («любимые» и «не­любимые» предметы)?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Есть ли интересы, связанные с выбором профессии (чтение специальной литературы, экскурсии на предприятия, посещение учебных заведений)?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Какова помощь родителей в выборе его будущей профессии?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Какие склонности и интересы преобладают в свободное от учебы время?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5. Как развивает склонности, связанные с выбором про­фессии?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В) Способности учащегося.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Какими способностями обладает учащийся?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Есть ли у него способности, необходимые для освоения избираемой профессии?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Как он развивает способности, связанные с выбором профес­сии (тренирует память, улучшает физическую подготовку, углубляет знания о профессии)?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Совпадают ли интересы, склонности со способностями учащегося?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Каково мнение учителей, родителей о его способностях, согласен ли он с ними?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Личные качества учащегося.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Какие личные качества, по мнению учащегося, наиболее ярко у него выражены (положительные или отрицательные)?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Какие качества, по его мнению, необходимо развить для успешного освоения избираемой профессии?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Как он развивает качества, необходимые для про­фессиональной деятельности?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Занимается ли самовоспитанием? Оказывают ли учителя и родители помощь в развитии лич­ных качеств?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Д) Готовность к выбору профессионального пути.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Как учащийся оценивает достигнутые им успехи в учебной деятельности?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По каким учебным предметам ему будут нужны знания в дальнейшей профессиональной деятельности?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Сможет ли он осуществить свои профессиональные намерения?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 случае неосуществления основных планов есть ли запасные?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Е) Советы и рекомендации учащемуся по подготовке к выбору профессии.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Литература для чтения.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Кружок, факультатив, углубленное изучение отдельных предметов.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Тема доклада в классе об избираемой профессии.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Встреча со специалистом.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Советы по развитию индивидуаль­ных качеств.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827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 Цели профориентационной работы</vt:lpstr>
      <vt:lpstr>Цели профориентационной работы</vt:lpstr>
      <vt:lpstr>Выбор профессии</vt:lpstr>
      <vt:lpstr>Выбор профессии</vt:lpstr>
      <vt:lpstr>Психодиагностическая работа по профориентации</vt:lpstr>
      <vt:lpstr>Беседа</vt:lpstr>
      <vt:lpstr>Беседа</vt:lpstr>
      <vt:lpstr>Тестирование</vt:lpstr>
      <vt:lpstr>Приложения</vt:lpstr>
      <vt:lpstr>Тест Д.Голланда по определению типа личности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 313</dc:creator>
  <cp:lastModifiedBy>Мозгоправушка</cp:lastModifiedBy>
  <cp:revision>108</cp:revision>
  <dcterms:modified xsi:type="dcterms:W3CDTF">2020-02-14T11:30:22Z</dcterms:modified>
</cp:coreProperties>
</file>