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D671A-6606-4255-876B-BD763AB1CB38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175A8-E994-403F-89A9-5AAC505F19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D671A-6606-4255-876B-BD763AB1CB38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175A8-E994-403F-89A9-5AAC505F19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D671A-6606-4255-876B-BD763AB1CB38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175A8-E994-403F-89A9-5AAC505F19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D671A-6606-4255-876B-BD763AB1CB38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175A8-E994-403F-89A9-5AAC505F19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D671A-6606-4255-876B-BD763AB1CB38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175A8-E994-403F-89A9-5AAC505F19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D671A-6606-4255-876B-BD763AB1CB38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175A8-E994-403F-89A9-5AAC505F19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D671A-6606-4255-876B-BD763AB1CB38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175A8-E994-403F-89A9-5AAC505F19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D671A-6606-4255-876B-BD763AB1CB38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175A8-E994-403F-89A9-5AAC505F19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D671A-6606-4255-876B-BD763AB1CB38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175A8-E994-403F-89A9-5AAC505F19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D671A-6606-4255-876B-BD763AB1CB38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175A8-E994-403F-89A9-5AAC505F19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D671A-6606-4255-876B-BD763AB1CB38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175A8-E994-403F-89A9-5AAC505F19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D671A-6606-4255-876B-BD763AB1CB38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175A8-E994-403F-89A9-5AAC505F192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-324544" y="3645024"/>
            <a:ext cx="9793088" cy="3212976"/>
          </a:xfrm>
        </p:spPr>
        <p:txBody>
          <a:bodyPr>
            <a:normAutofit/>
          </a:bodyPr>
          <a:lstStyle/>
          <a:p>
            <a:r>
              <a:rPr lang="ru-RU" b="1" dirty="0"/>
              <a:t>Адаптивная физическая культура для детей с расстройством аутистического спектра.</a:t>
            </a: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0" y="6165304"/>
            <a:ext cx="8972536" cy="69269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Учитель физической культуры: </a:t>
            </a:r>
            <a:r>
              <a:rPr lang="ru-RU" b="1" dirty="0" err="1" smtClean="0">
                <a:solidFill>
                  <a:srgbClr val="FF0000"/>
                </a:solidFill>
              </a:rPr>
              <a:t>Ходус</a:t>
            </a:r>
            <a:r>
              <a:rPr lang="ru-RU" b="1" dirty="0" smtClean="0">
                <a:solidFill>
                  <a:srgbClr val="FF0000"/>
                </a:solidFill>
              </a:rPr>
              <a:t> В.С.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Рисунок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67544" y="116632"/>
            <a:ext cx="7344816" cy="6169888"/>
          </a:xfrm>
        </p:spPr>
        <p:txBody>
          <a:bodyPr/>
          <a:lstStyle/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sz="5400" b="1" dirty="0" smtClean="0">
                <a:solidFill>
                  <a:srgbClr val="C00000"/>
                </a:solidFill>
              </a:rPr>
              <a:t>Спасибо за внимание!</a:t>
            </a:r>
            <a:endParaRPr lang="ru-RU" sz="5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008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2.jp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7849" y="0"/>
            <a:ext cx="9144000" cy="6858000"/>
          </a:xfrm>
        </p:spPr>
      </p:pic>
      <p:sp>
        <p:nvSpPr>
          <p:cNvPr id="3" name="Прямоугольник 2"/>
          <p:cNvSpPr/>
          <p:nvPr/>
        </p:nvSpPr>
        <p:spPr>
          <a:xfrm>
            <a:off x="899592" y="0"/>
            <a:ext cx="8244408" cy="1200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Адаптивная физическая культура</a:t>
            </a:r>
            <a:r>
              <a:rPr lang="ru-RU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-это комплекс мер спортивно-оздоровительного характера, направленных на </a:t>
            </a:r>
            <a:r>
              <a:rPr lang="ru-RU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реабилитацию </a:t>
            </a:r>
            <a:r>
              <a:rPr lang="ru-RU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 адаптацию к нормальной социальной среде людей с ограниченными возможностями, преодоление психологических барьеров, препятствующих ощущению полноценной </a:t>
            </a:r>
            <a:r>
              <a:rPr lang="ru-RU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жизни.</a:t>
            </a:r>
          </a:p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Целью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является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овышение двигательной активности детей и обучение использованию полученных навыков в повседневной жизни.</a:t>
            </a:r>
          </a:p>
          <a:p>
            <a:pPr algn="ctr"/>
            <a:endParaRPr lang="ru-RU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Основные задачи: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укрепление здоровья, закаливания организма, формирование правильной </a:t>
            </a:r>
            <a:r>
              <a:rPr lang="ru-RU" sz="3200" dirty="0" smtClean="0">
                <a:latin typeface="+mj-lt"/>
              </a:rPr>
              <a:t>осанки;</a:t>
            </a:r>
          </a:p>
          <a:p>
            <a:r>
              <a:rPr lang="ru-RU" sz="3200" dirty="0" smtClean="0">
                <a:latin typeface="+mj-lt"/>
              </a:rPr>
              <a:t>-формирование и совершенствование двигательных умений и навыков;</a:t>
            </a:r>
          </a:p>
          <a:p>
            <a:endParaRPr lang="ru-RU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ru-RU" sz="2000" dirty="0">
              <a:solidFill>
                <a:srgbClr val="000000"/>
              </a:solidFill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Рисунок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4" y="-2434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9512" y="1"/>
            <a:ext cx="7848872" cy="7309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Основные задачи: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ru-RU" sz="23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укрепление здоровья, закаливание организма, формирование правильной осанки;</a:t>
            </a:r>
          </a:p>
          <a:p>
            <a:pPr marL="342900" lvl="0" indent="-342900">
              <a:buFont typeface="Wingdings" pitchFamily="2" charset="2"/>
              <a:buChar char="Ø"/>
            </a:pPr>
            <a:endParaRPr lang="ru-RU" sz="23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Ø"/>
            </a:pPr>
            <a:r>
              <a:rPr lang="ru-RU" sz="23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формирование и совершенствование двигательных умений и навыков;</a:t>
            </a:r>
          </a:p>
          <a:p>
            <a:pPr marL="342900" lvl="0" indent="-342900">
              <a:buFont typeface="Wingdings" pitchFamily="2" charset="2"/>
              <a:buChar char="Ø"/>
            </a:pPr>
            <a:endParaRPr lang="ru-RU" sz="23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30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азвитие двигательных качеств</a:t>
            </a:r>
            <a:r>
              <a:rPr lang="en-US" sz="230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(силы,</a:t>
            </a:r>
            <a:r>
              <a:rPr lang="en-US" sz="230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быстроты,</a:t>
            </a:r>
            <a:r>
              <a:rPr lang="en-US" sz="230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выносливости,</a:t>
            </a:r>
            <a:r>
              <a:rPr lang="en-US" sz="230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ловкости);</a:t>
            </a:r>
          </a:p>
          <a:p>
            <a:pPr marL="342900" indent="-342900">
              <a:buFont typeface="Wingdings" pitchFamily="2" charset="2"/>
              <a:buChar char="Ø"/>
            </a:pPr>
            <a:endParaRPr lang="ru-RU" sz="23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30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коррекция нарушений физического развития и психомоторики;</a:t>
            </a:r>
          </a:p>
          <a:p>
            <a:pPr marL="342900" indent="-342900">
              <a:buFont typeface="Wingdings" pitchFamily="2" charset="2"/>
              <a:buChar char="Ø"/>
            </a:pPr>
            <a:endParaRPr lang="ru-RU" sz="2300" i="0" dirty="0" smtClean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формирование и воспитание гигиенических навыков при выполнении физических упражнений;</a:t>
            </a:r>
          </a:p>
          <a:p>
            <a:endParaRPr lang="ru-RU" sz="23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30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воспитание нравственных, морально-волевых качеств</a:t>
            </a:r>
            <a:r>
              <a:rPr lang="en-US" sz="230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(смелости),</a:t>
            </a:r>
            <a:r>
              <a:rPr lang="en-US" sz="230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навыков культурного поведения.</a:t>
            </a:r>
          </a:p>
          <a:p>
            <a:endParaRPr lang="ru-RU" sz="2300" b="0" i="0" dirty="0" smtClean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ru-RU" sz="2300" b="0" i="0" dirty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Рисунок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85720" y="116632"/>
            <a:ext cx="7526640" cy="2880320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Основные педагогические требования, соответствующие формированию личности учащегося:</a:t>
            </a:r>
            <a:b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rgbClr val="FF0000"/>
                </a:solidFill>
              </a:rPr>
              <a:t/>
            </a:r>
            <a:br>
              <a:rPr lang="ru-RU" sz="2700" dirty="0" smtClean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                                                     </a:t>
            </a: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505" y="908721"/>
            <a:ext cx="7848871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чет индивидуальных особенностей каждого ученика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(морфофункциональное развитие, состояние сохранных функций, медицинские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противоказания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состояние двигательных и координационных способностей, уровень физической подготовленности, способность к обучению, движениям, интересы, мотивы);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декватность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средств, методов  и методических приемов обучения двигательных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действиям;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моциональность занятий;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оздание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условий для реального выполнения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заданий;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оощрение, одобрение, похвала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за малейшие успехи.</a:t>
            </a:r>
          </a:p>
          <a:p>
            <a:pPr marL="342900" indent="-342900">
              <a:buFont typeface="Wingdings" pitchFamily="2" charset="2"/>
              <a:buChar char="Ø"/>
            </a:pP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95018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Рисунок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980728"/>
            <a:ext cx="8028384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dirty="0"/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 психологическим требованиям относятся:</a:t>
            </a:r>
          </a:p>
          <a:p>
            <a:endParaRPr lang="ru-RU" sz="24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оздание комфортного психологического климата на уроках, положительная мотивация, поддержание эмоций и ощущений радости, бодрости, оптимизма, влияющих на проявление и развитие своего «Я»;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стиль общения (доброжелательность, доверие, авторитет и личный пример учителя, его открытость, выраженное внимание к каждому ученику);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римирительные акты в случае конфликтов.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009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Рисунок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67544" y="116632"/>
            <a:ext cx="7344816" cy="6169888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Работа планируется на основе Адаптированной основной общеобразовательной программы образования обучающихся с расстройством аутистического спектра.</a:t>
            </a:r>
          </a:p>
          <a:p>
            <a:endParaRPr lang="ru-RU" b="1" dirty="0">
              <a:solidFill>
                <a:srgbClr val="C00000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Основной формой работы по адаптивному физическому воспитанию является урок.</a:t>
            </a: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Принцип построения уроков: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остепенное повышение нагрузки и переход к успокоительным упражнениям в конце урока;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ередование различных  видов упражнений;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одбор упражнений, соответствующих возрасту и развитию учащихся.</a:t>
            </a:r>
          </a:p>
          <a:p>
            <a:pPr algn="l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627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Рисунок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99592" y="304827"/>
            <a:ext cx="673274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Применение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уроках  визуальных подсказок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-это использование картинок или других наглядных предметов для того ,чтобы сообщить какую-то информацию ребенку, которому трудно понимать и использовать речь.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594248" y="2238400"/>
            <a:ext cx="3379440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69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Рисунок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67544" y="116632"/>
            <a:ext cx="7344816" cy="6169888"/>
          </a:xfrm>
        </p:spPr>
        <p:txBody>
          <a:bodyPr/>
          <a:lstStyle/>
          <a:p>
            <a:pPr algn="l"/>
            <a:endParaRPr lang="ru-RU" dirty="0" smtClean="0">
              <a:solidFill>
                <a:srgbClr val="C00000"/>
              </a:solidFill>
            </a:endParaRPr>
          </a:p>
          <a:p>
            <a:pPr algn="l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65109" y="662419"/>
            <a:ext cx="691276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процессе обучения адаптивной физической культуре учащихся учат: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последовательности движений без предметов, с предметами, а также правилам безопасности при их выполнении;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адекватно вести себя во время занятий физическими упражнениями;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осваивать модели невербального и вербального общения, необходимые в подвижных и спортивных играх и других  ситуациях, возникающих во время урока</a:t>
            </a:r>
            <a:r>
              <a:rPr lang="ru-RU" sz="2800" b="1" dirty="0"/>
              <a:t>.</a:t>
            </a:r>
            <a:endParaRPr lang="ru-RU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1674291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Рисунок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088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95536" y="1124744"/>
            <a:ext cx="7272808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Каждый урок должен планироваться в соответствии с основными дидактическими требованиями:</a:t>
            </a:r>
          </a:p>
          <a:p>
            <a:pPr algn="ctr"/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Font typeface="Wingdings" pitchFamily="2" charset="2"/>
              <a:buChar char="Ø"/>
            </a:pP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постепенное повышение нагрузки и переход в конце урока к успокоительным упражнениям;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 чередование различных видов упражнений, подбор упражнений по возможностям учащихся.</a:t>
            </a:r>
          </a:p>
          <a:p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2992465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398</Words>
  <Application>Microsoft Office PowerPoint</Application>
  <PresentationFormat>Экран (4:3)</PresentationFormat>
  <Paragraphs>61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Тема Office</vt:lpstr>
      <vt:lpstr>Адаптивная физическая культура для детей с расстройством аутистического спектра.</vt:lpstr>
      <vt:lpstr>Презентация PowerPoint</vt:lpstr>
      <vt:lpstr>Презентация PowerPoint</vt:lpstr>
      <vt:lpstr>Основные педагогические требования, соответствующие формированию личности учащегося:                                                  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Валерий Устинов</dc:creator>
  <cp:lastModifiedBy>B570e--01</cp:lastModifiedBy>
  <cp:revision>27</cp:revision>
  <dcterms:created xsi:type="dcterms:W3CDTF">2015-09-21T06:36:37Z</dcterms:created>
  <dcterms:modified xsi:type="dcterms:W3CDTF">2018-06-19T10:28:19Z</dcterms:modified>
</cp:coreProperties>
</file>