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Антиматерия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6008216" cy="337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6309320"/>
            <a:ext cx="3951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Подготовил</a:t>
            </a:r>
            <a:r>
              <a:rPr lang="en-US" b="1" dirty="0" smtClean="0"/>
              <a:t>: </a:t>
            </a:r>
            <a:r>
              <a:rPr lang="ru-RU" b="1" dirty="0" smtClean="0"/>
              <a:t>Ишбулдин Алексей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3158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6002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5065562" cy="285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7970" y="5301208"/>
            <a:ext cx="7372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Антивещество</a:t>
            </a:r>
            <a:r>
              <a:rPr lang="ru-RU" dirty="0" smtClean="0"/>
              <a:t>— </a:t>
            </a:r>
            <a:r>
              <a:rPr lang="ru-RU" b="1" dirty="0"/>
              <a:t>вещество, состоящее из античастиц, реально стабильно не образующееся в природе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3901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ru-RU" dirty="0">
                <a:effectLst/>
              </a:rPr>
              <a:t>Получение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8072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8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8229600" cy="1600200"/>
          </a:xfrm>
        </p:spPr>
        <p:txBody>
          <a:bodyPr/>
          <a:lstStyle/>
          <a:p>
            <a:r>
              <a:rPr lang="ru-RU" b="1" dirty="0">
                <a:effectLst/>
              </a:rPr>
              <a:t>Стоимость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333308" cy="35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58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ru-RU" dirty="0">
                <a:effectLst/>
              </a:rPr>
              <a:t>Свойства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466184" cy="423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450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</TotalTime>
  <Words>25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Исполнительная</vt:lpstr>
      <vt:lpstr>Антиматерия</vt:lpstr>
      <vt:lpstr>Что это?</vt:lpstr>
      <vt:lpstr>Получение</vt:lpstr>
      <vt:lpstr>Стоимость</vt:lpstr>
      <vt:lpstr>Свойства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Антиматерия</dc:title>
  <dc:creator>Дмитрий Ишбулдин</dc:creator>
  <cp:lastModifiedBy>Дмитрий Ишбулдин</cp:lastModifiedBy>
  <cp:revision>2</cp:revision>
  <dcterms:created xsi:type="dcterms:W3CDTF">2018-06-19T12:28:14Z</dcterms:created>
  <dcterms:modified xsi:type="dcterms:W3CDTF">2018-06-19T12:42:19Z</dcterms:modified>
</cp:coreProperties>
</file>