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68" r:id="rId5"/>
    <p:sldId id="275" r:id="rId6"/>
    <p:sldId id="277" r:id="rId7"/>
    <p:sldId id="263" r:id="rId8"/>
    <p:sldId id="271" r:id="rId9"/>
    <p:sldId id="279" r:id="rId10"/>
    <p:sldId id="280" r:id="rId11"/>
    <p:sldId id="281" r:id="rId12"/>
    <p:sldId id="278" r:id="rId13"/>
    <p:sldId id="267" r:id="rId14"/>
    <p:sldId id="282" r:id="rId15"/>
    <p:sldId id="261" r:id="rId16"/>
    <p:sldId id="283" r:id="rId17"/>
    <p:sldId id="285" r:id="rId18"/>
    <p:sldId id="284" r:id="rId19"/>
    <p:sldId id="269" r:id="rId20"/>
    <p:sldId id="257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upildoma.ru/the-plot-and-garden/projects-in-the-kindergarten-on-the-territory-landscaping-of-kindergartens-and-school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¤ÐÐ ÐÐÐ¢Ð ÐÐ ÐÐÐ¬Ð®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28670"/>
            <a:ext cx="9120798" cy="592933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№89 «Крепыш», Корпус №2 (ул. Лермонтова 2/1)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1195864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Семинар-практикум на тему: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"Дизайн и оформление прогулочных участков в ДОУ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летний период".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1111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6500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работу: воспитатель: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Меджидова К.С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acha.help/wp-content/uploads/2018/12/post_5c1e31abd0b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904835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https://botana.biz/prepod/_bloks/pic/9r8yltl-003.jpg"/>
          <p:cNvPicPr>
            <a:picLocks noChangeAspect="1" noChangeArrowheads="1"/>
          </p:cNvPicPr>
          <p:nvPr/>
        </p:nvPicPr>
        <p:blipFill>
          <a:blip r:embed="rId3" cstate="print"/>
          <a:srcRect l="22025"/>
          <a:stretch>
            <a:fillRect/>
          </a:stretch>
        </p:blipFill>
        <p:spPr bwMode="auto">
          <a:xfrm>
            <a:off x="5214942" y="142852"/>
            <a:ext cx="357190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s://avatars.mds.yandex.net/get-pdb/750514/aab8a308-8e29-4984-8ccd-acd9a1dc00a1/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929066"/>
            <a:ext cx="657229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s://static.oshkole.ru/editor_images/20297.jpg"/>
          <p:cNvPicPr>
            <a:picLocks noChangeAspect="1" noChangeArrowheads="1"/>
          </p:cNvPicPr>
          <p:nvPr/>
        </p:nvPicPr>
        <p:blipFill>
          <a:blip r:embed="rId2" cstate="print"/>
          <a:srcRect t="6977"/>
          <a:stretch>
            <a:fillRect/>
          </a:stretch>
        </p:blipFill>
        <p:spPr bwMode="auto">
          <a:xfrm>
            <a:off x="500034" y="285728"/>
            <a:ext cx="792961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crr40.ru/images/myphotos/17-18/uchastki17/1_54.JPG"/>
          <p:cNvPicPr>
            <a:picLocks noChangeAspect="1" noChangeArrowheads="1"/>
          </p:cNvPicPr>
          <p:nvPr/>
        </p:nvPicPr>
        <p:blipFill>
          <a:blip r:embed="rId2"/>
          <a:srcRect l="11250" t="-7035" r="42812" b="-19607"/>
          <a:stretch>
            <a:fillRect/>
          </a:stretch>
        </p:blipFill>
        <p:spPr bwMode="auto">
          <a:xfrm>
            <a:off x="357158" y="1071546"/>
            <a:ext cx="3500494" cy="628654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214290"/>
            <a:ext cx="3571900" cy="10001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«Раз шажок,два шажок».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ttps://www.maam.ru/upload/blogs/detsad-290708-1501741692.jpg"/>
          <p:cNvPicPr>
            <a:picLocks noChangeAspect="1" noChangeArrowheads="1"/>
          </p:cNvPicPr>
          <p:nvPr/>
        </p:nvPicPr>
        <p:blipFill>
          <a:blip r:embed="rId3"/>
          <a:srcRect r="2222" b="6897"/>
          <a:stretch>
            <a:fillRect/>
          </a:stretch>
        </p:blipFill>
        <p:spPr bwMode="auto">
          <a:xfrm>
            <a:off x="4071934" y="214290"/>
            <a:ext cx="4889526" cy="3000372"/>
          </a:xfrm>
          <a:prstGeom prst="rect">
            <a:avLst/>
          </a:prstGeom>
          <a:noFill/>
        </p:spPr>
      </p:pic>
      <p:pic>
        <p:nvPicPr>
          <p:cNvPr id="19462" name="Picture 6" descr="http://dsov8usinsc.ucoz.ru/_fr/0/7439898.jpg"/>
          <p:cNvPicPr>
            <a:picLocks noChangeAspect="1" noChangeArrowheads="1"/>
          </p:cNvPicPr>
          <p:nvPr/>
        </p:nvPicPr>
        <p:blipFill>
          <a:blip r:embed="rId4"/>
          <a:srcRect l="12891" t="23597" r="26171" b="6236"/>
          <a:stretch>
            <a:fillRect/>
          </a:stretch>
        </p:blipFill>
        <p:spPr bwMode="auto">
          <a:xfrm>
            <a:off x="4500562" y="3357562"/>
            <a:ext cx="371477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857214/b21c0d92-1fea-46ba-af6d-a1af8c872ca7/orig"/>
          <p:cNvPicPr>
            <a:picLocks noChangeAspect="1" noChangeArrowheads="1"/>
          </p:cNvPicPr>
          <p:nvPr/>
        </p:nvPicPr>
        <p:blipFill>
          <a:blip r:embed="rId2"/>
          <a:srcRect l="6335" r="25791"/>
          <a:stretch>
            <a:fillRect/>
          </a:stretch>
        </p:blipFill>
        <p:spPr bwMode="auto">
          <a:xfrm>
            <a:off x="285720" y="142852"/>
            <a:ext cx="8429684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ww.maam.ru/upload/blogs/detsad-346870-1474104812.jpg"/>
          <p:cNvPicPr>
            <a:picLocks noChangeAspect="1" noChangeArrowheads="1"/>
          </p:cNvPicPr>
          <p:nvPr/>
        </p:nvPicPr>
        <p:blipFill>
          <a:blip r:embed="rId2"/>
          <a:srcRect b="6669"/>
          <a:stretch>
            <a:fillRect/>
          </a:stretch>
        </p:blipFill>
        <p:spPr bwMode="auto">
          <a:xfrm>
            <a:off x="714348" y="928670"/>
            <a:ext cx="778674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428596" y="142852"/>
            <a:ext cx="8286808" cy="85725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Календарь природы!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30elets.ucoz.com/_nw/2/70223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53707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portal.iv-edu.ru/dep/mouogp/gp_mbdou3/DocLib/%D0%9F%D1%80%D0%B0%D0%B7%D0%B4%D0%BD%D0%B8%D0%BA%20%D0%9F%D0%B5%D1%81%D0%BA%D0%B0/prazdnik-pe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267200" cy="3057525"/>
          </a:xfrm>
          <a:prstGeom prst="rect">
            <a:avLst/>
          </a:prstGeom>
          <a:noFill/>
        </p:spPr>
      </p:pic>
      <p:pic>
        <p:nvPicPr>
          <p:cNvPr id="5126" name="Picture 6" descr="https://www.maam.ru/upload/blogs/detsad-287083-1433702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4300523" cy="3214710"/>
          </a:xfrm>
          <a:prstGeom prst="rect">
            <a:avLst/>
          </a:prstGeom>
          <a:noFill/>
        </p:spPr>
      </p:pic>
      <p:pic>
        <p:nvPicPr>
          <p:cNvPr id="5128" name="Picture 8" descr="http://upload2.schoolrm.ru/resize_cache/1014715/c3bed4c46e3bebf9034448fed65e7b8e/iblock/bb6/bb63a61b774f5f06a61edf005fcd346c/adeb522eb674434eb07acbfdba36af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429542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mndetsady.ru/upload/news/2015/08/orig_5e383f3998821aabc4a6174d98400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avatars.mds.yandex.net/get-pdb/1222673/578a8229-2121-465a-b8be-c3e211859d4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249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aam.ru/upload/blogs/9ef14293f5737737b627f60d1104e607.jpg.jpg"/>
          <p:cNvPicPr>
            <a:picLocks noChangeAspect="1" noChangeArrowheads="1"/>
          </p:cNvPicPr>
          <p:nvPr/>
        </p:nvPicPr>
        <p:blipFill>
          <a:blip r:embed="rId2"/>
          <a:srcRect t="3866" r="11073"/>
          <a:stretch>
            <a:fillRect/>
          </a:stretch>
        </p:blipFill>
        <p:spPr bwMode="auto">
          <a:xfrm>
            <a:off x="428596" y="1285860"/>
            <a:ext cx="3786214" cy="532923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285728"/>
            <a:ext cx="3643338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«Мойдодыр»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www.maam.ru/upload/blogs/detsad-1438895-1530465292.jpg"/>
          <p:cNvPicPr>
            <a:picLocks noChangeAspect="1" noChangeArrowheads="1"/>
          </p:cNvPicPr>
          <p:nvPr/>
        </p:nvPicPr>
        <p:blipFill>
          <a:blip r:embed="rId3"/>
          <a:srcRect t="-6850" r="4975" b="4109"/>
          <a:stretch>
            <a:fillRect/>
          </a:stretch>
        </p:blipFill>
        <p:spPr bwMode="auto">
          <a:xfrm>
            <a:off x="4572000" y="1071546"/>
            <a:ext cx="4071966" cy="557216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714876" y="285728"/>
            <a:ext cx="3643338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«Сенсорика»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s135.caduk.ru/images/199925_html_m18c8985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3212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ladraz.ru/upload/blogs2/2018/6/22845_61a1fa11ffe72e2cb8ed2a1ed7080d7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524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285728"/>
            <a:ext cx="7929618" cy="857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43042" y="571480"/>
            <a:ext cx="5500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"Утиная ферма"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f50/0004b6b7-32a296ea/1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50505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Важные качества обстановки участков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детского сада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привлекательность, информативность,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доступность.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928802"/>
            <a:ext cx="6858048" cy="39290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2071678"/>
            <a:ext cx="2571768" cy="1357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еранда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214546" y="3643314"/>
            <a:ext cx="3071834" cy="185738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Игровая зона</a:t>
            </a:r>
            <a:endParaRPr lang="ru-RU" dirty="0"/>
          </a:p>
        </p:txBody>
      </p:sp>
      <p:sp>
        <p:nvSpPr>
          <p:cNvPr id="6" name="Цилиндр 5"/>
          <p:cNvSpPr/>
          <p:nvPr/>
        </p:nvSpPr>
        <p:spPr>
          <a:xfrm>
            <a:off x="5715008" y="2000240"/>
            <a:ext cx="1928826" cy="1714512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Двигательная активность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43570" y="4000504"/>
            <a:ext cx="1928826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Песочница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571736" y="278605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71736" y="2143116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4143372" y="2143116"/>
            <a:ext cx="71438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43438" y="271462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3428992" y="2143116"/>
            <a:ext cx="571504" cy="50006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ds232.centerstart.ru/sites/ds232.centerstart.ru/files/dsc_003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42968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142852"/>
            <a:ext cx="8143932" cy="642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 – пространственная развивающая среда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43918/e552b4d6-da97-4752-975a-49a26a19c41f/orig"/>
          <p:cNvPicPr>
            <a:picLocks noChangeAspect="1" noChangeArrowheads="1"/>
          </p:cNvPicPr>
          <p:nvPr/>
        </p:nvPicPr>
        <p:blipFill>
          <a:blip r:embed="rId2"/>
          <a:srcRect t="3497" b="3846"/>
          <a:stretch>
            <a:fillRect/>
          </a:stretch>
        </p:blipFill>
        <p:spPr bwMode="auto">
          <a:xfrm>
            <a:off x="285720" y="285728"/>
            <a:ext cx="842968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ÑÐ¾ÑÐ¼Ð»ÐµÐ½Ð¸Ðµ Ð»ÐµÑÐ½Ð¸Ñ Ð²ÐµÑÐ°Ð½Ð´ Ð² Ð´ÐµÑÑÐºÐ¾Ð¼ ÑÐ°Ð´Ñ Ñ Ð³Ð¸ÑÐ»ÑÐ½Ð´Ð°Ð¼Ð¸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1543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ÑÑÑÐ°Ñ Ð»ÐµÑÐ½ÑÑ Ð²ÐµÑÐ°Ð½Ð´Ð°- ÑÑÐºÐ°Ñ Ð¸ Ð¸Ð½ÑÐµÑÐµÑÐ½Ð°Ñ ."/>
          <p:cNvPicPr>
            <a:picLocks noChangeAspect="1" noChangeArrowheads="1"/>
          </p:cNvPicPr>
          <p:nvPr/>
        </p:nvPicPr>
        <p:blipFill>
          <a:blip r:embed="rId2"/>
          <a:srcRect r="67969"/>
          <a:stretch>
            <a:fillRect/>
          </a:stretch>
        </p:blipFill>
        <p:spPr bwMode="auto">
          <a:xfrm>
            <a:off x="214282" y="714356"/>
            <a:ext cx="371477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ÐÑÐ¾ÑÐ¼Ð»ÐµÐ½Ð¸Ðµ Ð²ÐµÑÐ°Ð½Ð´Ñ Ð´ÐµÑÑÐºÐ¾Ð³Ð¾ ÑÐ°Ð´Ð° Ñ Ð·Ð¾Ð½ÑÐ¸ÐºÐ¾Ð¼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642918"/>
            <a:ext cx="4429156" cy="567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crr40.ru/images/myphotos/17-18/uchastki17/1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42968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acha.help/wp-content/uploads/2018/12/post_5c1e33d3b53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6"/>
            <a:ext cx="8643997" cy="660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76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Fast-company</dc:creator>
  <cp:lastModifiedBy>Fast-company</cp:lastModifiedBy>
  <cp:revision>82</cp:revision>
  <dcterms:created xsi:type="dcterms:W3CDTF">2019-05-26T06:43:29Z</dcterms:created>
  <dcterms:modified xsi:type="dcterms:W3CDTF">2019-05-28T03:56:59Z</dcterms:modified>
</cp:coreProperties>
</file>