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DEE7-FBCE-412F-9C7F-291B0AE9E4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8C2A-5E1F-43C9-BB18-49654A6984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0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B54D-4CA0-432F-8B70-0C7F34BE32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6EB4-BE65-4620-A268-030243697A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6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ED14-F330-462D-91C6-DE83E7A229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D791-CBD4-41B9-A9DC-A0A935E631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DEE7-FBCE-412F-9C7F-291B0AE9E4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8C2A-5E1F-43C9-BB18-49654A6984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0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06ED-CCC3-4640-B4CF-C1E4014D4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C5B0-00BF-450F-9375-9B82465547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1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FCB6-20B8-4AF9-9F0C-3D688ED87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7341-B54A-4AF3-8C0B-DA397DE2E3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0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ED4D-325D-4757-BDC5-AE98D6070E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07AA-26A3-4DB7-ABC4-8FF6CA6BBD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11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365B-66C4-44DA-8260-57F4FFC551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6191-22F3-432C-AA43-986B9EBEB8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92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5CE1-AD03-4D0D-87A1-4CD7B3527A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8FD6-DC67-4224-A068-B83C2AACA0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58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6BD6-B432-4E46-9918-400E9027F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189B-3772-4EC1-B769-2AEAA62DB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80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BD96-DCC7-4115-B468-B33FD5B0F3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F85D-5988-4271-8B77-4260E43D5F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06ED-CCC3-4640-B4CF-C1E4014D4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C5B0-00BF-450F-9375-9B82465547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4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DF5B-DA9C-4E1D-8EFF-D2141BBE4B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28FC-82ED-4CE7-996C-F293648FB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7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B54D-4CA0-432F-8B70-0C7F34BE32C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6EB4-BE65-4620-A268-030243697A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05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ED14-F330-462D-91C6-DE83E7A229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D791-CBD4-41B9-A9DC-A0A935E631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3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FCB6-20B8-4AF9-9F0C-3D688ED871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47341-B54A-4AF3-8C0B-DA397DE2E3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ED4D-325D-4757-BDC5-AE98D6070E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07AA-26A3-4DB7-ABC4-8FF6CA6BBD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365B-66C4-44DA-8260-57F4FFC551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96191-22F3-432C-AA43-986B9EBEB8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5CE1-AD03-4D0D-87A1-4CD7B3527A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8FD6-DC67-4224-A068-B83C2AACA0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7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6BD6-B432-4E46-9918-400E9027F3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189B-3772-4EC1-B769-2AEAA62DB4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6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BD96-DCC7-4115-B468-B33FD5B0F3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F85D-5988-4271-8B77-4260E43D5F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3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DF5B-DA9C-4E1D-8EFF-D2141BBE4B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28FC-82ED-4CE7-996C-F293648FB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6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5B71B2-2F2C-4452-AC2F-1A6443A758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D0329-743E-4702-92F2-61D23AF6D0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0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5B71B2-2F2C-4452-AC2F-1A6443A758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D0329-743E-4702-92F2-61D23AF6D0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8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8920" y="980728"/>
            <a:ext cx="590347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Дети с ОВЗ</a:t>
            </a:r>
          </a:p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и </a:t>
            </a:r>
          </a:p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работа с ними </a:t>
            </a:r>
          </a:p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рамках ФГОС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557170"/>
            <a:ext cx="3677989" cy="278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0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771" y="908720"/>
            <a:ext cx="764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Спасибо за внимание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620" y="4509120"/>
            <a:ext cx="8489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Творческих успехов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23" y="1864352"/>
            <a:ext cx="5250160" cy="26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6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2419"/>
            <a:ext cx="7473797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</a:rPr>
              <a:t>                               При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</a:rPr>
              <a:t>                      инклюзивном обучении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</a:rPr>
              <a:t>                                   в процесс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</a:rPr>
              <a:t>                                   получения знаний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</a:rPr>
              <a:t>                               вовлечены все дети, </a:t>
            </a:r>
          </a:p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  <a:latin typeface="+mj-lt"/>
              <a:ea typeface="Calibri"/>
            </a:endParaRPr>
          </a:p>
          <a:p>
            <a:pPr algn="ctr"/>
            <a:endParaRPr lang="ru-RU" sz="3600" b="1" dirty="0" smtClean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Calibri"/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</a:rPr>
              <a:t>независимо от их психических,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</a:rPr>
              <a:t>интеллектуальных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/>
              </a:rPr>
              <a:t>и физических особенностей</a:t>
            </a:r>
            <a:endParaRPr lang="ru-RU" sz="3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1026" name="Picture 2" descr="http://primdou72.ru/images/grPOCHEMUCHKI/%D0%A1%20%D0%9F%D0%9E%D0%94%D0%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417"/>
            <a:ext cx="3588668" cy="34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9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157" y="476672"/>
            <a:ext cx="8091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Особенность детей с ОВЗ.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8800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  (Психологические особенности)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336686"/>
            <a:ext cx="460851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восприятия</a:t>
            </a:r>
            <a:endParaRPr lang="ru-RU" sz="36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Мышление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Память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ru-RU" sz="3600" b="1" spc="50" dirty="0" smtClean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ru-RU" sz="3600" b="1" cap="none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430273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01" y="3475193"/>
            <a:ext cx="3672408" cy="322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5684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Методика работы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536" y="1213036"/>
            <a:ext cx="591437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Индивидуальный подход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Упрощение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Дополнение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Яркий пример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Практический анализ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Сопоставление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Пошаговая работа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0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5204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 цветка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3" y="1347155"/>
            <a:ext cx="349302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6456" y="1347155"/>
            <a:ext cx="4891211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Работая по тексту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найдите где расположены: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  Цветоножка, цветоложе,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чашелистики.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Лепестки, тычинки, пестики,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завязь, столбик, рыльце,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Aharoni" panose="02010803020104030203" pitchFamily="2" charset="-79"/>
              </a:rPr>
              <a:t>Тычиночная нить. пыльник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Aharoni" panose="02010803020104030203" pitchFamily="2" charset="-79"/>
            </a:endParaRPr>
          </a:p>
          <a:p>
            <a:pPr algn="ctr"/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2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5" y="747575"/>
            <a:ext cx="349408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4214242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4355976" y="3068960"/>
            <a:ext cx="45719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7956376" y="2564904"/>
            <a:ext cx="972108" cy="1872208"/>
          </a:xfrm>
          <a:prstGeom prst="rightBrace">
            <a:avLst>
              <a:gd name="adj1" fmla="val 8333"/>
              <a:gd name="adj2" fmla="val 51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31751" y="3167390"/>
            <a:ext cx="11239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тычинка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74729" y="3513240"/>
            <a:ext cx="9909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Пестик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1108" y="251197"/>
            <a:ext cx="61128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Сопоставьте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рисуноки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048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78422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Особенности контроля знаний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068960"/>
            <a:ext cx="564385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Краткость задания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Точность вопроса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Однозначность вопроса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Нацеливание на ответ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Увеличение времени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обдумывание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Критерии оценки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user\Desktop\arg-5-25-trans-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61635"/>
            <a:ext cx="16561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5" y="1174105"/>
            <a:ext cx="3627437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10802"/>
            <a:ext cx="4536505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kern="150" dirty="0" err="1" smtClean="0">
                <a:effectLst/>
                <a:latin typeface="Times New Roman"/>
                <a:ea typeface="SimSun"/>
                <a:cs typeface="Mangal"/>
              </a:rPr>
              <a:t>Вариант</a:t>
            </a: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 1</a:t>
            </a:r>
          </a:p>
          <a:p>
            <a:pPr algn="ctr"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1. Опишите тип связи и кристаллической решетки в простых веществах — металлах, механизм образования связи и взаимосвязь с основными физическими свойствами металлов.</a:t>
            </a:r>
          </a:p>
          <a:p>
            <a:pPr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2. Щелочные металлы. Получение. Основные химические свойства подтвердите уравнениями реакций.</a:t>
            </a:r>
          </a:p>
          <a:p>
            <a:pPr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3. Какие реакции могут протекать при нормальных условиях: взаимодействие алюминия с водой, алюминия с соляной кислотой, бария с водой, натрия с хлором? Запишите уравнения реакций.</a:t>
            </a:r>
          </a:p>
          <a:p>
            <a:pPr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4. Расставьте коэффициенты в уравнении реакции методом электронного баланса или </a:t>
            </a:r>
            <a:r>
              <a:rPr lang="ru-RU" kern="150" dirty="0" err="1" smtClean="0">
                <a:effectLst/>
                <a:latin typeface="Times New Roman"/>
                <a:ea typeface="SimSun"/>
                <a:cs typeface="Mangal"/>
              </a:rPr>
              <a:t>полуреакций</a:t>
            </a: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Fe + HNO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3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 = Fe(NO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3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)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3 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+ N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2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 + H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2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O</a:t>
            </a:r>
            <a:endParaRPr lang="ru-RU" kern="150" dirty="0" smtClean="0">
              <a:effectLst/>
              <a:latin typeface="Times New Roman"/>
              <a:ea typeface="SimSun"/>
              <a:cs typeface="Mangal"/>
            </a:endParaRPr>
          </a:p>
          <a:p>
            <a:pPr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5. Для получения хрома из оксида хрома (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III</a:t>
            </a: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) методом алюмотермии смешали 10,8 кг алюминия и 32 кг оксида хрома (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III</a:t>
            </a: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). Сколько хрома может при этом получиться?</a:t>
            </a:r>
          </a:p>
          <a:p>
            <a:pPr algn="just">
              <a:spcAft>
                <a:spcPts val="0"/>
              </a:spcAft>
            </a:pPr>
            <a:endParaRPr lang="ru-RU" kern="150" dirty="0"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kern="1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kern="150" dirty="0" smtClean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3784" y="40466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Вариант 1 ( для детей с ОВЗ)</a:t>
            </a:r>
          </a:p>
          <a:p>
            <a:pPr algn="ctr"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1. Какими характерными физическими свойствами обладают металлы, как эти свойства используются в промышленности и быту?</a:t>
            </a:r>
          </a:p>
          <a:p>
            <a:pPr algn="just"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2. Какие способы существуют для защиты металлов от коррозии?</a:t>
            </a:r>
          </a:p>
          <a:p>
            <a:pPr algn="just">
              <a:spcAft>
                <a:spcPts val="0"/>
              </a:spcAft>
            </a:pP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3. Расставьте коэффициенты в уравнении реакции: 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Na + H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2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O = </a:t>
            </a:r>
            <a:r>
              <a:rPr lang="en-US" kern="150" dirty="0" err="1" smtClean="0">
                <a:effectLst/>
                <a:latin typeface="Times New Roman"/>
                <a:ea typeface="SimSun"/>
                <a:cs typeface="Mangal"/>
              </a:rPr>
              <a:t>NaOH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 + H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2</a:t>
            </a:r>
            <a:endParaRPr lang="ru-RU" kern="1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4. </a:t>
            </a: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В каком оксиде выше содержание железа — </a:t>
            </a:r>
            <a:r>
              <a:rPr lang="en-US" kern="150" dirty="0" err="1" smtClean="0">
                <a:effectLst/>
                <a:latin typeface="Times New Roman"/>
                <a:ea typeface="SimSun"/>
                <a:cs typeface="Mangal"/>
              </a:rPr>
              <a:t>FeO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 </a:t>
            </a: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или 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Fe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3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O</a:t>
            </a:r>
            <a:r>
              <a:rPr lang="en-US" kern="150" baseline="-25000" dirty="0" smtClean="0">
                <a:effectLst/>
                <a:latin typeface="Times New Roman"/>
                <a:ea typeface="SimSun"/>
                <a:cs typeface="Mangal"/>
              </a:rPr>
              <a:t>4</a:t>
            </a:r>
            <a:r>
              <a:rPr lang="en-US" kern="150" dirty="0" smtClean="0">
                <a:effectLst/>
                <a:latin typeface="Times New Roman"/>
                <a:ea typeface="SimSun"/>
                <a:cs typeface="Mangal"/>
              </a:rPr>
              <a:t>? </a:t>
            </a:r>
            <a:r>
              <a:rPr lang="ru-RU" kern="150" dirty="0" smtClean="0">
                <a:effectLst/>
                <a:latin typeface="Times New Roman"/>
                <a:ea typeface="SimSun"/>
                <a:cs typeface="Mangal"/>
              </a:rPr>
              <a:t>Ответ подтвердите.</a:t>
            </a:r>
          </a:p>
          <a:p>
            <a:r>
              <a:rPr lang="ru-RU" dirty="0" smtClean="0">
                <a:effectLst/>
                <a:latin typeface="Times New Roman"/>
                <a:ea typeface="SimSun"/>
                <a:cs typeface="Mangal"/>
              </a:rPr>
              <a:t>5. Какой объем водорода выделится при взаимодействии 2,3 г натрия с водой? 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1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802"/>
            <a:ext cx="7128792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endParaRPr lang="ru-RU" kern="1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kern="150" dirty="0"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sz="2000" b="1" kern="1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sz="2000" b="1" kern="150" dirty="0"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sz="2000" b="1" kern="1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sz="2000" b="1" kern="150" dirty="0"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sz="2000" b="1" kern="1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sz="2800" b="1" kern="150" dirty="0" smtClean="0">
                <a:effectLst/>
                <a:latin typeface="Times New Roman"/>
                <a:ea typeface="SimSun"/>
                <a:cs typeface="Mangal"/>
              </a:rPr>
              <a:t>Подготовила учитель биологии и химии</a:t>
            </a:r>
          </a:p>
          <a:p>
            <a:pPr algn="just">
              <a:spcAft>
                <a:spcPts val="0"/>
              </a:spcAft>
            </a:pPr>
            <a:r>
              <a:rPr lang="ru-RU" sz="2800" b="1" kern="150" dirty="0" smtClean="0">
                <a:latin typeface="Times New Roman"/>
                <a:ea typeface="SimSun"/>
                <a:cs typeface="Mangal"/>
              </a:rPr>
              <a:t>МОБУ СОШ </a:t>
            </a:r>
            <a:r>
              <a:rPr lang="ru-RU" sz="2800" b="1" kern="150" dirty="0" err="1" smtClean="0">
                <a:latin typeface="Times New Roman"/>
                <a:ea typeface="SimSun"/>
                <a:cs typeface="Mangal"/>
              </a:rPr>
              <a:t>с.Тирлянский</a:t>
            </a:r>
            <a:r>
              <a:rPr lang="ru-RU" sz="2800" b="1" kern="150" dirty="0" smtClean="0">
                <a:latin typeface="Times New Roman"/>
                <a:ea typeface="SimSun"/>
                <a:cs typeface="Mangal"/>
              </a:rPr>
              <a:t> </a:t>
            </a:r>
            <a:r>
              <a:rPr lang="ru-RU" sz="2800" b="1" kern="150" dirty="0" err="1" smtClean="0">
                <a:latin typeface="Times New Roman"/>
                <a:ea typeface="SimSun"/>
                <a:cs typeface="Mangal"/>
              </a:rPr>
              <a:t>г.Белорецка</a:t>
            </a:r>
            <a:r>
              <a:rPr lang="ru-RU" sz="2800" b="1" kern="150" dirty="0" smtClean="0">
                <a:latin typeface="Times New Roman"/>
                <a:ea typeface="SimSun"/>
                <a:cs typeface="Mangal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800" b="1" kern="150" dirty="0" smtClean="0">
                <a:effectLst/>
                <a:latin typeface="Times New Roman"/>
                <a:ea typeface="SimSun"/>
                <a:cs typeface="Mangal"/>
              </a:rPr>
              <a:t>Республики Башкортостан </a:t>
            </a:r>
          </a:p>
          <a:p>
            <a:pPr algn="just">
              <a:spcAft>
                <a:spcPts val="0"/>
              </a:spcAft>
            </a:pPr>
            <a:r>
              <a:rPr lang="ru-RU" sz="2800" b="1" kern="150" dirty="0" smtClean="0">
                <a:latin typeface="Times New Roman"/>
                <a:ea typeface="SimSun"/>
                <a:cs typeface="Mangal"/>
              </a:rPr>
              <a:t>САФОНОВА ЛАРИСА ЕВГЕНЬЕВНА</a:t>
            </a:r>
          </a:p>
          <a:p>
            <a:pPr algn="just">
              <a:spcAft>
                <a:spcPts val="0"/>
              </a:spcAft>
            </a:pPr>
            <a:endParaRPr lang="ru-RU" kern="150" dirty="0" smtClean="0">
              <a:effectLst/>
              <a:latin typeface="Times New Roman"/>
              <a:ea typeface="SimSun"/>
              <a:cs typeface="Mangal"/>
            </a:endParaRPr>
          </a:p>
          <a:p>
            <a:pPr algn="just">
              <a:spcAft>
                <a:spcPts val="0"/>
              </a:spcAft>
            </a:pPr>
            <a:endParaRPr lang="ru-RU" kern="150" dirty="0" smtClean="0">
              <a:effectLst/>
              <a:latin typeface="Times New Roman"/>
              <a:ea typeface="SimSun"/>
              <a:cs typeface="Mang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4664"/>
            <a:ext cx="8082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86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148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2017-01-11T09:45:17Z</dcterms:created>
  <dcterms:modified xsi:type="dcterms:W3CDTF">2019-12-15T14:06:26Z</dcterms:modified>
</cp:coreProperties>
</file>