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2" r:id="rId5"/>
    <p:sldId id="260" r:id="rId6"/>
    <p:sldId id="288" r:id="rId7"/>
    <p:sldId id="261" r:id="rId8"/>
    <p:sldId id="263" r:id="rId9"/>
    <p:sldId id="264" r:id="rId10"/>
    <p:sldId id="291" r:id="rId11"/>
    <p:sldId id="285" r:id="rId12"/>
    <p:sldId id="292" r:id="rId13"/>
    <p:sldId id="295" r:id="rId14"/>
    <p:sldId id="293" r:id="rId15"/>
    <p:sldId id="279" r:id="rId16"/>
    <p:sldId id="294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2420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6230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6291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9991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561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2194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27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8111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558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774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0613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2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pn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71475" y="978354"/>
            <a:ext cx="8496299" cy="396512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роект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«Нет в России семьи такой,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ни памятен был свой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герой…»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 Нижний Новгород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17342"/>
            <a:ext cx="9163050" cy="687534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04" y="146900"/>
            <a:ext cx="34940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06008" y="665367"/>
            <a:ext cx="3775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u="sng" dirty="0">
                <a:solidFill>
                  <a:prstClr val="black"/>
                </a:solidFill>
              </a:rPr>
              <a:t>Блок  «Моя родословная»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153" y="1687132"/>
            <a:ext cx="7907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Досуг с родителями </a:t>
            </a:r>
            <a:r>
              <a:rPr lang="ru-RU" dirty="0" smtClean="0"/>
              <a:t>«Моя семья, моя родословная»</a:t>
            </a:r>
            <a:endParaRPr lang="ru-RU" dirty="0" smtClean="0"/>
          </a:p>
          <a:p>
            <a:r>
              <a:rPr lang="ru-RU" i="1" dirty="0" smtClean="0"/>
              <a:t>Творческая </a:t>
            </a:r>
            <a:r>
              <a:rPr lang="ru-RU" i="1" dirty="0"/>
              <a:t>речевая деятельность:</a:t>
            </a:r>
            <a:endParaRPr lang="ru-RU" dirty="0"/>
          </a:p>
          <a:p>
            <a:r>
              <a:rPr lang="ru-RU" i="1" dirty="0"/>
              <a:t>Интервью у родителей – «Расскажи, почему меня так назвали</a:t>
            </a:r>
            <a:r>
              <a:rPr lang="ru-RU" i="1" dirty="0" smtClean="0"/>
              <a:t>?»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2" descr="C:\Users\Nastya\Pictures\для вышки Оли моя семья родословная\фото ноябрь 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3" y="2887461"/>
            <a:ext cx="3316752" cy="2487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stya\Pictures\для вышки Оли моя семья родословная\фото подг 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4" y="2887461"/>
            <a:ext cx="3367569" cy="2525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3662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" y="-17342"/>
            <a:ext cx="9163050" cy="6875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1" y="81086"/>
            <a:ext cx="34940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8921" y="711204"/>
            <a:ext cx="59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Блок «Герой ВОВ в моей семье»</a:t>
            </a:r>
            <a:endParaRPr lang="ru-RU" sz="2400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6" b="6780"/>
          <a:stretch/>
        </p:blipFill>
        <p:spPr bwMode="auto">
          <a:xfrm>
            <a:off x="504706" y="1866302"/>
            <a:ext cx="2083948" cy="216019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504705" y="1506828"/>
            <a:ext cx="833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Создание пособий для ознакомления детей с Великой Отечественной Войной</a:t>
            </a:r>
            <a:endParaRPr lang="ru-RU" dirty="0"/>
          </a:p>
        </p:txBody>
      </p:sp>
      <p:pic>
        <p:nvPicPr>
          <p:cNvPr id="3074" name="Picture 2" descr="C:\Users\Nastya\Pictures\для вышки Оли моя семья родословная\IMG_20200203_1731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16" b="11386"/>
          <a:stretch/>
        </p:blipFill>
        <p:spPr bwMode="auto">
          <a:xfrm>
            <a:off x="2773469" y="2311918"/>
            <a:ext cx="4002476" cy="1572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astya\Pictures\для вышки Оли моя семья родословная\IMG_20200203_17312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2" t="27525" r="23679"/>
          <a:stretch/>
        </p:blipFill>
        <p:spPr bwMode="auto">
          <a:xfrm>
            <a:off x="4864859" y="4157178"/>
            <a:ext cx="1708657" cy="2502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astya\Pictures\для вышки Оли моя семья родословная\IMG_20200205_1309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54926" y="2392747"/>
            <a:ext cx="2551744" cy="1913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astya\Pictures\для вышки Оли моя семья родословная\IMG_20200205_1308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76" y="4238430"/>
            <a:ext cx="3120555" cy="2340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7025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42"/>
            <a:ext cx="9163050" cy="6875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1" y="81086"/>
            <a:ext cx="34940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8921" y="711204"/>
            <a:ext cx="59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Блок «Герой ВОВ в моей семье»</a:t>
            </a:r>
            <a:endParaRPr lang="ru-RU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78521" y="1424050"/>
            <a:ext cx="789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Сотрудничество</a:t>
            </a:r>
            <a:r>
              <a:rPr lang="ru-RU" dirty="0" smtClean="0"/>
              <a:t> </a:t>
            </a:r>
            <a:r>
              <a:rPr lang="ru-RU" dirty="0" smtClean="0"/>
              <a:t>с библиотекой им. Гайдара « Читаем детям о Войне»</a:t>
            </a:r>
            <a:endParaRPr lang="ru-RU" dirty="0"/>
          </a:p>
        </p:txBody>
      </p:sp>
      <p:pic>
        <p:nvPicPr>
          <p:cNvPr id="6146" name="Picture 2" descr="C:\Users\Nastya\Desktop\наши фото\IMG_75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92" y="2532443"/>
            <a:ext cx="3245634" cy="2434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astya\Desktop\наши фото\IMG_E79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483" y="2532443"/>
            <a:ext cx="3271232" cy="2453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5040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42"/>
            <a:ext cx="9163050" cy="6875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1" y="81086"/>
            <a:ext cx="34940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8921" y="711204"/>
            <a:ext cx="59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Блок «Герой ВОВ в моей семье»</a:t>
            </a:r>
            <a:endParaRPr lang="ru-RU" sz="2400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7958" y="1266487"/>
            <a:ext cx="322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Просмотр презентаций о ВОВ.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24838" r="29333"/>
          <a:stretch/>
        </p:blipFill>
        <p:spPr bwMode="auto">
          <a:xfrm>
            <a:off x="521162" y="1715407"/>
            <a:ext cx="2755517" cy="2525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1753698"/>
            <a:ext cx="3265312" cy="2448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997" y="4240974"/>
            <a:ext cx="3173309" cy="2379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3209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42"/>
            <a:ext cx="9163050" cy="6875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1" y="81086"/>
            <a:ext cx="34940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8921" y="711204"/>
            <a:ext cx="59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Блок «Герой ВОВ в моей семье»</a:t>
            </a:r>
            <a:endParaRPr lang="ru-RU" sz="2400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2579" y="1512023"/>
            <a:ext cx="42175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Организация </a:t>
            </a:r>
            <a:r>
              <a:rPr lang="ru-RU" dirty="0"/>
              <a:t>в </a:t>
            </a:r>
            <a:r>
              <a:rPr lang="ru-RU" dirty="0" smtClean="0"/>
              <a:t>детском саду уголка </a:t>
            </a:r>
            <a:r>
              <a:rPr lang="ru-RU" dirty="0"/>
              <a:t>памяти </a:t>
            </a:r>
            <a:r>
              <a:rPr lang="ru-RU" dirty="0" smtClean="0"/>
              <a:t>  «</a:t>
            </a:r>
            <a:r>
              <a:rPr lang="ru-RU" dirty="0"/>
              <a:t>Летопись военных лет». </a:t>
            </a:r>
            <a:endParaRPr lang="ru-RU" dirty="0" smtClean="0"/>
          </a:p>
          <a:p>
            <a:r>
              <a:rPr lang="ru-RU" dirty="0" smtClean="0"/>
              <a:t>     Мини </a:t>
            </a:r>
            <a:r>
              <a:rPr lang="ru-RU" dirty="0"/>
              <a:t>- музея «День победы» </a:t>
            </a:r>
          </a:p>
        </p:txBody>
      </p:sp>
      <p:pic>
        <p:nvPicPr>
          <p:cNvPr id="2050" name="Picture 2" descr="C:\Users\Nastya\Pictures\для вышки Оли моя семья родословная\праздник ко дню победы 0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30" y="2466305"/>
            <a:ext cx="2839566" cy="2129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90185" y="1542975"/>
            <a:ext cx="3728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Консультация для родителей на тему: «Знакомьте детей с героическим прошлым России»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322" y="2562724"/>
            <a:ext cx="3560982" cy="2670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82" y="4871972"/>
            <a:ext cx="2328863" cy="1762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338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09" y="-98274"/>
            <a:ext cx="9297174" cy="713517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95994" y="438149"/>
            <a:ext cx="5976730" cy="7239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Заключительный этап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9778" y="1162050"/>
            <a:ext cx="7700381" cy="2790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Праздник, посвященный Дню Победы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 проекта: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Памяти героев семей воспитанников.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Транслирование презентации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педагогическом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совете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Nastya\Pictures\для вышки Оли моя семья родословная\IMG-095b253bda2c253c5bff81996a114d70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40" y="3807574"/>
            <a:ext cx="4067235" cy="3050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4553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74" y="-166279"/>
            <a:ext cx="9297174" cy="713517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95994" y="438149"/>
            <a:ext cx="5976730" cy="7239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Заключительный этап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9778" y="1162050"/>
            <a:ext cx="7700381" cy="2790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v"/>
            </a:pPr>
            <a:endParaRPr lang="ru-RU" sz="2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Nastya\Pictures\для вышки Оли моя семья родословная\IMG_20200205_064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7363">
            <a:off x="173714" y="2045890"/>
            <a:ext cx="2925965" cy="2194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astya\Pictures\для вышки Оли моя семья родословная\IMG_20200205_0642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0" b="12920"/>
          <a:stretch/>
        </p:blipFill>
        <p:spPr bwMode="auto">
          <a:xfrm rot="20936623">
            <a:off x="-47777" y="4484521"/>
            <a:ext cx="2545936" cy="1345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Nastya\Pictures\для вышки Оли моя семья родословная\IMG_20200205_0644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75" b="7421"/>
          <a:stretch/>
        </p:blipFill>
        <p:spPr bwMode="auto">
          <a:xfrm>
            <a:off x="3223768" y="1616280"/>
            <a:ext cx="3371500" cy="1342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Nastya\Pictures\для вышки Оли моя семья родословная\прадедушка.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6616">
            <a:off x="5103729" y="5093006"/>
            <a:ext cx="1332100" cy="1831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Nastya\Pictures\для вышки Оли моя семья родословная\прадедушка-удост3 00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6" b="22165"/>
          <a:stretch/>
        </p:blipFill>
        <p:spPr bwMode="auto">
          <a:xfrm rot="852421">
            <a:off x="7220490" y="1673261"/>
            <a:ext cx="1275520" cy="176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3352" y="1077793"/>
            <a:ext cx="7243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Книга Памяти героев семей воспитанников</a:t>
            </a:r>
            <a:endParaRPr lang="ru-RU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3" b="15919"/>
          <a:stretch/>
        </p:blipFill>
        <p:spPr bwMode="auto">
          <a:xfrm>
            <a:off x="4121887" y="3376234"/>
            <a:ext cx="2791445" cy="1493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8542">
            <a:off x="2516849" y="4954772"/>
            <a:ext cx="2038894" cy="1529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4741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17342"/>
            <a:ext cx="9163050" cy="68753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128955">
            <a:off x="449505" y="794267"/>
            <a:ext cx="822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Сохраним в сердцах своих память светлую о них..</a:t>
            </a:r>
            <a:endParaRPr lang="ru-RU" sz="2800" b="1" dirty="0"/>
          </a:p>
        </p:txBody>
      </p:sp>
      <p:pic>
        <p:nvPicPr>
          <p:cNvPr id="6146" name="Picture 2" descr="C:\Users\Nastya\Pictures\я и мой город\IMG_04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" y="2128431"/>
            <a:ext cx="3419061" cy="4558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84" y="1320921"/>
            <a:ext cx="1885460" cy="3351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Nastya\Pictures\для вышки Оли моя семья родословная\DSC_07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838" y="1876839"/>
            <a:ext cx="2145564" cy="3814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5881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9144000" cy="68610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04875" y="447675"/>
            <a:ext cx="670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«Нет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семьи такой,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Где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ни памятен был свой герой…»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5298" y="1832670"/>
            <a:ext cx="81057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воспитатели, дети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возраста,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воспитанников, музыкальный руководитель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002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6712" y="561975"/>
            <a:ext cx="841057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Формирование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нравственно-патриотических чувств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старшего дошкольного возраста.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Познакомить детей с понятием «родословная», воспитывать чувство гордости за подвиг своей семьи в ВОВ.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Воспитывать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Родине, интерес к ее героической истории, чувство благодарности к ветеранам ВОВ.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любознательность,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 память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поощрять стремление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отражать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впечатления в различных видах деятельности.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будут сформированы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семье, своей родословной, о Великой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героях,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защищавших Родину,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важности праздника Дня Победы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российского человека.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880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9144000" cy="6861048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391579" y="800100"/>
            <a:ext cx="5257800" cy="971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 проекта: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08217" y="1924050"/>
            <a:ext cx="7494319" cy="30076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</a:t>
            </a:r>
          </a:p>
          <a:p>
            <a:pPr>
              <a:lnSpc>
                <a:spcPct val="100000"/>
              </a:lnSpc>
              <a:buSzPct val="50000"/>
              <a:buFont typeface="Wingdings" panose="05000000000000000000" pitchFamily="2" charset="2"/>
              <a:buChar char="Ø"/>
              <a:tabLst>
                <a:tab pos="361950" algn="l"/>
              </a:tabLst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Диагностическое обследование уровня знаний детей о своей семье, своей родословной.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Родительское собрание в начале года « Без прошлого нет будущего»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Составление плана основного этапа проекта.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Подбор литературных, музыкальных   произведений о семье и о Великой  Отечественной Войне, дидактического материала, фото и презентаций.</a:t>
            </a:r>
          </a:p>
        </p:txBody>
      </p:sp>
    </p:spTree>
    <p:extLst>
      <p:ext uri="{BB962C8B-B14F-4D97-AF65-F5344CB8AC3E}">
        <p14:creationId xmlns:p14="http://schemas.microsoft.com/office/powerpoint/2010/main" val="38844414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9144000" cy="68610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50429" y="714375"/>
            <a:ext cx="4555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50430" y="252761"/>
            <a:ext cx="5312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Основной этап</a:t>
            </a:r>
            <a:r>
              <a:rPr lang="ru-RU" sz="28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90246" y="1606062"/>
            <a:ext cx="491705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u="sng" dirty="0" smtClean="0"/>
              <a:t>Блок « Моя семья»</a:t>
            </a:r>
          </a:p>
          <a:p>
            <a:pPr marL="342900" indent="-342900">
              <a:buAutoNum type="arabicPeriod"/>
            </a:pPr>
            <a:endParaRPr lang="ru-RU" sz="2400" b="1" u="sng" dirty="0"/>
          </a:p>
          <a:p>
            <a:pPr marL="342900" indent="-342900">
              <a:buAutoNum type="arabicPeriod"/>
            </a:pPr>
            <a:endParaRPr lang="ru-RU" sz="2400" b="1" u="sng" dirty="0" smtClean="0"/>
          </a:p>
          <a:p>
            <a:pPr marL="342900" indent="-342900">
              <a:buAutoNum type="arabicPeriod" startAt="2"/>
            </a:pPr>
            <a:r>
              <a:rPr lang="ru-RU" sz="2400" b="1" u="sng" dirty="0" smtClean="0"/>
              <a:t>Блок « Моя родословная»</a:t>
            </a:r>
          </a:p>
          <a:p>
            <a:pPr marL="342900" indent="-342900">
              <a:buAutoNum type="arabicPeriod" startAt="2"/>
            </a:pPr>
            <a:endParaRPr lang="ru-RU" sz="2400" b="1" u="sng" dirty="0"/>
          </a:p>
          <a:p>
            <a:pPr marL="342900" indent="-342900">
              <a:buAutoNum type="arabicPeriod" startAt="2"/>
            </a:pPr>
            <a:endParaRPr lang="ru-RU" sz="2400" b="1" u="sng" dirty="0" smtClean="0"/>
          </a:p>
          <a:p>
            <a:pPr marL="342900" indent="-342900">
              <a:buAutoNum type="arabicPeriod" startAt="2"/>
            </a:pPr>
            <a:r>
              <a:rPr lang="ru-RU" sz="2400" b="1" u="sng" dirty="0" smtClean="0"/>
              <a:t>Блок « Герой ВОВ в моей семье»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15134868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62" y="-3048"/>
            <a:ext cx="9144000" cy="68610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50429" y="714375"/>
            <a:ext cx="4555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« Моя семья»</a:t>
            </a:r>
            <a:endParaRPr lang="ru-RU" sz="28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50430" y="252761"/>
            <a:ext cx="5312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r>
              <a:rPr lang="ru-RU" sz="28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1805">
            <a:off x="297477" y="3771905"/>
            <a:ext cx="3001105" cy="2250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82" b="9368"/>
          <a:stretch/>
        </p:blipFill>
        <p:spPr>
          <a:xfrm>
            <a:off x="3298350" y="1500552"/>
            <a:ext cx="5579539" cy="2450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228002" y="4044461"/>
            <a:ext cx="4103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Рисунки детей на </a:t>
            </a:r>
            <a:r>
              <a:rPr lang="ru-RU" dirty="0" smtClean="0"/>
              <a:t>тему</a:t>
            </a:r>
          </a:p>
          <a:p>
            <a:r>
              <a:rPr lang="ru-RU" dirty="0" smtClean="0"/>
              <a:t> </a:t>
            </a:r>
            <a:r>
              <a:rPr lang="ru-RU" dirty="0"/>
              <a:t>«Познакомьтесь с моей семьёй»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81754" y="5884984"/>
            <a:ext cx="3470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Дид.игра</a:t>
            </a:r>
            <a:r>
              <a:rPr lang="ru-RU" dirty="0" smtClean="0"/>
              <a:t> «Взаимная забота и помощь в семье»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1584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5327" cy="6877050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184278" y="378987"/>
            <a:ext cx="8771382" cy="48026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83493" y="392869"/>
            <a:ext cx="3366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507" y="916089"/>
            <a:ext cx="455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Nastya\Pictures\для вышки Оли моя семья родословная\IMG_20200123_0919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0" y="1875977"/>
            <a:ext cx="3845169" cy="2883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Nastya\Pictures\для вышки Оли моя семья родословная\IMG_20200123_0920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38" y="1875977"/>
            <a:ext cx="3837585" cy="2878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808098" y="4996935"/>
            <a:ext cx="6377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Серия </a:t>
            </a:r>
            <a:r>
              <a:rPr lang="ru-RU" dirty="0" err="1" smtClean="0"/>
              <a:t>дид</a:t>
            </a:r>
            <a:r>
              <a:rPr lang="ru-RU" dirty="0" smtClean="0"/>
              <a:t>. игр « Кто в доме живет?», «Разложи по порядку»</a:t>
            </a:r>
          </a:p>
          <a:p>
            <a:r>
              <a:rPr lang="ru-RU" dirty="0" smtClean="0"/>
              <a:t> </a:t>
            </a:r>
            <a:r>
              <a:rPr lang="ru-RU" dirty="0"/>
              <a:t>«Моя семья. Составь цепочку», «Кто сегодня именинник?», «Придумай фамилию»</a:t>
            </a:r>
          </a:p>
        </p:txBody>
      </p:sp>
    </p:spTree>
    <p:extLst>
      <p:ext uri="{BB962C8B-B14F-4D97-AF65-F5344CB8AC3E}">
        <p14:creationId xmlns:p14="http://schemas.microsoft.com/office/powerpoint/2010/main" val="10394306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72068" y="172844"/>
            <a:ext cx="8199863" cy="10537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67629" y="600076"/>
            <a:ext cx="8060994" cy="4057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94" y="325089"/>
            <a:ext cx="34940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554" y="851984"/>
            <a:ext cx="45545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Nastya\Pictures\для вышки Оли моя семья родословная\IMG_20200123_0918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30" y="1963099"/>
            <a:ext cx="2743888" cy="2057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C:\Users\Nastya\Pictures\для вышки Оли моя семья родословная\IMG_20200123_0915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7247">
            <a:off x="5030936" y="2153792"/>
            <a:ext cx="2705098" cy="2028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04914" y="4129097"/>
            <a:ext cx="4264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Художественно - творческая </a:t>
            </a:r>
            <a:r>
              <a:rPr lang="ru-RU" dirty="0" smtClean="0"/>
              <a:t>  деятельность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Мастер </a:t>
            </a:r>
            <a:r>
              <a:rPr lang="ru-RU" dirty="0"/>
              <a:t>– класс по изготовлению праздничной открытки для мамы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8969" y="4829577"/>
            <a:ext cx="2653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Создание семейного         фотоальбома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28975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9144000" cy="6861048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247900" y="252050"/>
            <a:ext cx="5314496" cy="386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47676" y="838201"/>
            <a:ext cx="8610600" cy="2343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54" y="252050"/>
            <a:ext cx="34940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7702" y="838201"/>
            <a:ext cx="37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Блок  «Моя родословная» </a:t>
            </a:r>
            <a:endParaRPr lang="ru-RU" sz="2400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7" y="1683889"/>
            <a:ext cx="3145530" cy="2359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447677" y="4319994"/>
            <a:ext cx="35754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Творческая деятельность на тему                Герб и  традиции моей семьи.</a:t>
            </a:r>
          </a:p>
          <a:p>
            <a:r>
              <a:rPr lang="ru-RU" dirty="0" smtClean="0"/>
              <a:t>Беседы </a:t>
            </a:r>
            <a:r>
              <a:rPr lang="ru-RU" dirty="0"/>
              <a:t>на тему:</a:t>
            </a:r>
            <a:r>
              <a:rPr lang="ru-RU" i="1" dirty="0"/>
              <a:t> «Как вы понимаете слово « традиции», «Мир семейных увлечений», «Как я помогал папе, бабушке, дедушке».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438" y="1403035"/>
            <a:ext cx="2920856" cy="2920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Стрелка вправо 6"/>
          <p:cNvSpPr/>
          <p:nvPr/>
        </p:nvSpPr>
        <p:spPr>
          <a:xfrm>
            <a:off x="4023107" y="2863463"/>
            <a:ext cx="729869" cy="564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371004" y="4689326"/>
            <a:ext cx="275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Родословное дерево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5425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05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Презентация_05</Template>
  <TotalTime>2200</TotalTime>
  <Words>283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Презентация_05</vt:lpstr>
      <vt:lpstr>   Проект «Нет в России семьи такой,  Где б ни памятен был свой герой…»   г Нижний Новгород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Nastya</cp:lastModifiedBy>
  <cp:revision>271</cp:revision>
  <dcterms:created xsi:type="dcterms:W3CDTF">2013-11-19T05:52:05Z</dcterms:created>
  <dcterms:modified xsi:type="dcterms:W3CDTF">2020-02-05T10:30:33Z</dcterms:modified>
</cp:coreProperties>
</file>