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1" r:id="rId5"/>
    <p:sldId id="262" r:id="rId6"/>
    <p:sldId id="260" r:id="rId7"/>
    <p:sldId id="264" r:id="rId8"/>
    <p:sldId id="265" r:id="rId9"/>
    <p:sldId id="266" r:id="rId10"/>
    <p:sldId id="268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580" autoAdjust="0"/>
  </p:normalViewPr>
  <p:slideViewPr>
    <p:cSldViewPr>
      <p:cViewPr>
        <p:scale>
          <a:sx n="73" d="100"/>
          <a:sy n="73" d="100"/>
        </p:scale>
        <p:origin x="-12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E71EF-2CB0-42BE-B3BB-8EAC818949A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F14D4-6EB1-405B-ADA6-B41F4461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80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72816"/>
            <a:ext cx="871296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Консультация на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тему: Влияние </a:t>
            </a:r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пальчиковой гимнастики на умственное развитие 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ребёнка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5571184"/>
            <a:ext cx="197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Воспитатель: Ханахмедова Л.Т.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36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427984" cy="4581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51" y="1844824"/>
            <a:ext cx="4536504" cy="45811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3082" y="155211"/>
            <a:ext cx="91144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пальчиковые игры с элементами самомассажа </a:t>
            </a:r>
          </a:p>
        </p:txBody>
      </p:sp>
    </p:spTree>
    <p:extLst>
      <p:ext uri="{BB962C8B-B14F-4D97-AF65-F5344CB8AC3E}">
        <p14:creationId xmlns:p14="http://schemas.microsoft.com/office/powerpoint/2010/main" val="27140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51233"/>
            <a:ext cx="3868247" cy="2112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318" y="692696"/>
            <a:ext cx="915231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Однако пальчиковые игры – это прежде всего веселые занятия, а уж потом развитие и обучение. </a:t>
            </a:r>
          </a:p>
        </p:txBody>
      </p:sp>
    </p:spTree>
    <p:extLst>
      <p:ext uri="{BB962C8B-B14F-4D97-AF65-F5344CB8AC3E}">
        <p14:creationId xmlns:p14="http://schemas.microsoft.com/office/powerpoint/2010/main" val="6146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8165" y="0"/>
            <a:ext cx="799288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Ум ребенка находится на кончиках его пальцев</a:t>
            </a:r>
            <a:r>
              <a:rPr lang="ru-RU" sz="4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»</a:t>
            </a:r>
            <a:r>
              <a:rPr lang="ru-RU" sz="12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20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В. Сухомлинский</a:t>
            </a:r>
            <a:endParaRPr lang="ru-RU" sz="40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165" y="162227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Эти выводы не случайны. Действительно, рука имеет большое «представительство» в коре головного мозга, поэтому пальчиковая гимнастика имеет большое значение для развития ребенка. </a:t>
            </a:r>
          </a:p>
          <a:p>
            <a:endParaRPr lang="ru-RU" sz="2400" b="1" dirty="0"/>
          </a:p>
          <a:p>
            <a:r>
              <a:rPr lang="ru-RU" sz="2400" b="1" dirty="0"/>
              <a:t>Игры с пальчиками развивает не только ловкость и точность рук, но и мозг ребенка, стимулируют творческие способности, фантазию, речь. Влияют на пальцевую пластику, руки становятся послушными, что помогает ребенку в выполнении мелких движений, необходимых в рисовании, а в будущем и при письме. Установлено, что уровень умственного развития находится в прямой зависимости от степени сформированности тонких движений пальцев рук.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1686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93181" y="260648"/>
            <a:ext cx="36732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Актуальность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968534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Актуальность данной проблемы обусловлена тем, что на сегодняшний день проблема умственного развития оставляет желать лучшего ( Например: число детей, имеющих речевые нарушения увеличилось: если в 50-х годах ХХ века было около 17% детей с речевыми нарушениями, то в начале 21 века их стало 68% ).</a:t>
            </a:r>
          </a:p>
          <a:p>
            <a:endParaRPr lang="ru-RU" sz="2400" b="1" dirty="0"/>
          </a:p>
          <a:p>
            <a:r>
              <a:rPr lang="ru-RU" sz="2400" b="1" dirty="0"/>
              <a:t>Таким образом, вопрос умственного развития детей имеет огромную социальную значимость.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22" y="4123542"/>
            <a:ext cx="3917466" cy="25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995" y="332656"/>
            <a:ext cx="8784976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Уровень развития мелкой пальцевой моторики и координации движений рук </a:t>
            </a:r>
            <a:r>
              <a:rPr lang="ru-RU" sz="5400" b="1" cap="all" spc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–</a:t>
            </a:r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2505388"/>
            <a:ext cx="65160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один из показателей интеллектуального развития и, следовательно, готовности к обучению в школе. Ребенок, имеющий высокий уровень развития мелкой моторики, умеет логически рассуждать, у него достаточно хорошо развиты внимание и память, связная речь.</a:t>
            </a:r>
          </a:p>
          <a:p>
            <a:r>
              <a:rPr lang="ru-RU" sz="2400" b="1" dirty="0"/>
              <a:t>Конечно пока ребенок мал, не следует требовать от него слишком многого. </a:t>
            </a:r>
            <a:endParaRPr lang="ru-RU" sz="2400" b="1" dirty="0" smtClean="0"/>
          </a:p>
          <a:p>
            <a:r>
              <a:rPr lang="ru-RU" sz="2400" b="1" dirty="0" smtClean="0"/>
              <a:t>Давайте </a:t>
            </a:r>
            <a:r>
              <a:rPr lang="ru-RU" sz="2400" b="1" dirty="0"/>
              <a:t>вместе учить и развивать его в игровой форме.</a:t>
            </a:r>
          </a:p>
          <a:p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589" y="2852936"/>
            <a:ext cx="2221742" cy="227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81" y="-34717"/>
            <a:ext cx="903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Пальчиковые игры и упражнения – уникальное средство для развития речи.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711" y="1841242"/>
            <a:ext cx="88723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Педиатры </a:t>
            </a:r>
            <a:r>
              <a:rPr lang="ru-RU" sz="2000" b="1" dirty="0"/>
              <a:t>и психологи считают, что психомоторные процессы развития речи напрямую зависят от развития мелкой моторики. Разучивание текстов с использованием «пальчиковой» гимнастики стимулирует развитие мышления, внимания, воображения. Ребенок лучше запоминает стихотворные тексты, его речь делается более точной и выразительной.</a:t>
            </a:r>
          </a:p>
          <a:p>
            <a:endParaRPr lang="ru-RU" sz="2000" b="1" dirty="0"/>
          </a:p>
          <a:p>
            <a:r>
              <a:rPr lang="ru-RU" sz="2000" b="1" dirty="0"/>
              <a:t>Доказано, что чем сильнее и подвижнее пальчики рук малыша, тем увереннее познает кроха окружающий мир, осваивает его премудрости. Разумеется, сила, ловкость, активность приходят к маленьким пальчикам не сами по себе, это – результат их повседневной тренировки. И чем раньше такие тренировки начнутся, тем быстрее будут «умнеть» пальчики! Как же тренировать команду из десяти маленьких, пока еще очень слабых и не всегда послушных учеников? Есть ли средство, позволяющее делать это легко и непринужденно? Да, такое средство есть. И просто удивительно, насколько оно «пожилое» - проверенное временем, уникальное, незаменимое. </a:t>
            </a:r>
            <a:endParaRPr lang="ru-RU" sz="2000" b="1" dirty="0" smtClean="0"/>
          </a:p>
          <a:p>
            <a:r>
              <a:rPr lang="ru-RU" sz="2000" b="1" dirty="0" smtClean="0"/>
              <a:t>Это </a:t>
            </a:r>
            <a:r>
              <a:rPr lang="ru-RU" sz="2000" b="1" dirty="0"/>
              <a:t>– пальчиковые игры!</a:t>
            </a:r>
          </a:p>
        </p:txBody>
      </p:sp>
    </p:spTree>
    <p:extLst>
      <p:ext uri="{BB962C8B-B14F-4D97-AF65-F5344CB8AC3E}">
        <p14:creationId xmlns:p14="http://schemas.microsoft.com/office/powerpoint/2010/main" val="32884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72816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Движения </a:t>
            </a:r>
            <a:r>
              <a:rPr lang="ru-RU" sz="2000" b="1" dirty="0"/>
              <a:t>пальцев и кистей рук имеют особое развивающее воздействие. Влияние мануальных (ручных) действий на развитие мозга человека было известно еще до нашей эры в Китае. Игра с участием рук и пальцев приводит в гармоничное отношение тело и разум, поддерживает мозговые системы в оптимальном состоянии. Массаж большого пальца повышает функциональную активность головного мозга, массаж указательного пальца положительно воздействует на состояние желудка, среднего – на кишечник, безымянного – на печень и почки, мизинца – на сердце. В Японии широко используют упражнения для ладоней и пальцев – с грецкими орехами. Прекрасное </a:t>
            </a:r>
            <a:r>
              <a:rPr lang="ru-RU" sz="2000" b="1" dirty="0" smtClean="0"/>
              <a:t>оздоравливающе </a:t>
            </a:r>
            <a:r>
              <a:rPr lang="ru-RU" sz="2000" b="1" dirty="0"/>
              <a:t>и тонизирующее действие оказывает перекатывание между ладонями восьмигранного карандаша. Талантом нашей народной педагогики созданы игры « Ладушки », « Сорока-белобока », « Коза рогатая 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0"/>
            <a:ext cx="74888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ВЛИЯНИЕ ПАЛЬЧИКОВОЙ ГИМНАСТИКИ НА УМСТВЕННОЕ РАЗВИТИЕ РЕБЕНКА </a:t>
            </a:r>
          </a:p>
        </p:txBody>
      </p:sp>
    </p:spTree>
    <p:extLst>
      <p:ext uri="{BB962C8B-B14F-4D97-AF65-F5344CB8AC3E}">
        <p14:creationId xmlns:p14="http://schemas.microsoft.com/office/powerpoint/2010/main" val="17047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57310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</a:t>
            </a:r>
            <a:r>
              <a:rPr lang="ru-RU" sz="2000" b="1" dirty="0" smtClean="0"/>
              <a:t>ак </a:t>
            </a:r>
            <a:r>
              <a:rPr lang="ru-RU" sz="2000" b="1" dirty="0"/>
              <a:t>правило, инсценировка детских стихов. Они хорошо развивают произвольное внимание, координацию и мелкую моторику, которая тесно связана с речью и мышлением, подготовкой к письму. До тех пор пока движения пальцев не станут свободными, развития речи и мышления добиться не удастся. В коре головного мозга отделы, отвечающие за тонкую ручную моторику и артикуляцию, находятся рядом и тесно связаны. Рука в процессе роста развивается раньше, и ее развитие как бы подталкивает формирование речи. Следовательно, тренируя тонкую ручную моторику у ребенка, мы стимулируем его речь. А благодаря пальчиковым играм кисти приобретают хорошую подвижность, гибкость, исчезает скованность движений. Разучивая тексты с гимнастикой, малыш не только станет лучше говорить, но и разовьет воображение и память. Кроме того, подобные занятия помогают развить творческие способности детей.</a:t>
            </a:r>
          </a:p>
          <a:p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4415" y="332656"/>
            <a:ext cx="71751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>
                <a:ln/>
                <a:solidFill>
                  <a:srgbClr val="C00000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Пальчиковые игры – это</a:t>
            </a:r>
            <a:r>
              <a:rPr lang="ru-RU" sz="4400" b="1" cap="all" spc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4371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7071" y="32210"/>
            <a:ext cx="814222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Виды пальчиковых игр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Пальчиковые Игры с предметами</a:t>
            </a:r>
            <a:endParaRPr lang="ru-RU" sz="36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5"/>
            <a:ext cx="3744416" cy="3456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92" y="1790706"/>
            <a:ext cx="4519871" cy="34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3024" y="0"/>
            <a:ext cx="92170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Активные </a:t>
            </a:r>
            <a:r>
              <a:rPr lang="ru-RU" sz="4800" b="1" cap="all" spc="0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пальчиковые игры с стихотворным сопровождением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36" y="2308325"/>
            <a:ext cx="8136904" cy="435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755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Влияние пальчиковой гимнастики на умственное развитие ребёнка </dc:title>
  <dc:creator>Кемран Ханахмедов</dc:creator>
  <cp:lastModifiedBy>Кемран Ханахмедов</cp:lastModifiedBy>
  <cp:revision>25</cp:revision>
  <dcterms:created xsi:type="dcterms:W3CDTF">2017-12-19T15:04:50Z</dcterms:created>
  <dcterms:modified xsi:type="dcterms:W3CDTF">2020-02-17T19:30:19Z</dcterms:modified>
</cp:coreProperties>
</file>