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7" r:id="rId6"/>
    <p:sldId id="264" r:id="rId7"/>
    <p:sldId id="266" r:id="rId8"/>
    <p:sldId id="265" r:id="rId9"/>
    <p:sldId id="257" r:id="rId10"/>
    <p:sldId id="261" r:id="rId11"/>
    <p:sldId id="260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5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0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3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3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4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6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7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509A-8DCC-4631-85B5-2C9C5554E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6F01-6C4B-42A3-BD5E-7A8A7090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1%83%D0%BA%D0%BE%D0%B2,_%D0%93%D0%B5%D0%BE%D1%80%D0%B3%D0%B8%D0%B9_%D0%9A%D0%BE%D0%BD%D1%81%D1%82%D0%B0%D0%BD%D1%82%D0%B8%D0%BD%D0%BE%D0%B2%D0%B8%D1%87" TargetMode="External"/><Relationship Id="rId3" Type="http://schemas.openxmlformats.org/officeDocument/2006/relationships/hyperlink" Target="http://&#1082;&#1096;&#1077;&#1085;&#1089;&#1082;&#1072;&#1103;-&#1085;&#1080;&#1074;&#1072;.&#1088;&#1092;/khronika/972-imya-zhukova-svyazano-i-s-kshenskoj-zemlej.html" TargetMode="External"/><Relationship Id="rId7" Type="http://schemas.openxmlformats.org/officeDocument/2006/relationships/hyperlink" Target="https://kaluga.bezformata.com/listnews/grazhdane-georgij-konstantinovich-zhukov/7513928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fcity.ru/front/zhizn_goroda/v_naro-fominske_sostoyalos_otkrytie_byusta_velikomu_marshalu_g_k_zhukovu/" TargetMode="External"/><Relationship Id="rId5" Type="http://schemas.openxmlformats.org/officeDocument/2006/relationships/hyperlink" Target="http://www.beladm.ru/publications/publication/zhukov-georgij-konstantinovich/" TargetMode="External"/><Relationship Id="rId4" Type="http://schemas.openxmlformats.org/officeDocument/2006/relationships/hyperlink" Target="https://www.stihi.ru/2014/12/09/70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6516" y="-251400"/>
            <a:ext cx="10038967" cy="55092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ru-RU" sz="88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Имя </a:t>
            </a:r>
          </a:p>
          <a:p>
            <a:pPr algn="ctr"/>
            <a:r>
              <a:rPr lang="ru-RU" sz="8800" b="1" dirty="0" err="1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Г.К.Жукова</a:t>
            </a:r>
            <a:endParaRPr lang="ru-RU" sz="8800" b="1" dirty="0" smtClean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88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карте г. Курска </a:t>
            </a:r>
          </a:p>
          <a:p>
            <a:pPr algn="ctr"/>
            <a:r>
              <a:rPr lang="ru-RU" sz="88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Курской области. </a:t>
            </a:r>
            <a:endParaRPr lang="ru-RU" sz="88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6574" y="4751328"/>
            <a:ext cx="5107167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ученик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Горяйнов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Доренская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19" y="693903"/>
            <a:ext cx="60960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5855" y="1086976"/>
            <a:ext cx="425116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Бюст Г.К. Жукова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пос. им. Маршала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Жукова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197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Гондарева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апрель 2011 года.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Бюст перед домом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фицеров гарнизона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9197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2826" y="479686"/>
            <a:ext cx="6916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Жукова связано и с </a:t>
            </a:r>
            <a:r>
              <a:rPr lang="ru-RU" sz="2800" b="1" i="1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кшенской</a:t>
            </a:r>
            <a:r>
              <a:rPr lang="ru-RU" sz="2800" b="1" i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землей!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6225" y="889843"/>
            <a:ext cx="12110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Но немногие из </a:t>
            </a:r>
            <a:r>
              <a:rPr lang="ru-RU" b="1" dirty="0" err="1">
                <a:solidFill>
                  <a:srgbClr val="7030A0"/>
                </a:solidFill>
              </a:rPr>
              <a:t>кшенцев</a:t>
            </a:r>
            <a:r>
              <a:rPr lang="ru-RU" b="1" dirty="0">
                <a:solidFill>
                  <a:srgbClr val="7030A0"/>
                </a:solidFill>
              </a:rPr>
              <a:t> знают о том факте, что имя </a:t>
            </a:r>
            <a:r>
              <a:rPr lang="ru-RU" b="1" dirty="0" smtClean="0">
                <a:solidFill>
                  <a:srgbClr val="7030A0"/>
                </a:solidFill>
              </a:rPr>
              <a:t>Георгия Константиновича </a:t>
            </a:r>
            <a:r>
              <a:rPr lang="ru-RU" b="1" dirty="0">
                <a:solidFill>
                  <a:srgbClr val="7030A0"/>
                </a:solidFill>
              </a:rPr>
              <a:t>связано и с </a:t>
            </a:r>
            <a:r>
              <a:rPr lang="ru-RU" b="1" dirty="0" err="1" smtClean="0">
                <a:solidFill>
                  <a:srgbClr val="7030A0"/>
                </a:solidFill>
              </a:rPr>
              <a:t>Кшенью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М.Ф</a:t>
            </a:r>
            <a:r>
              <a:rPr lang="ru-RU" b="1" dirty="0">
                <a:solidFill>
                  <a:srgbClr val="7030A0"/>
                </a:solidFill>
              </a:rPr>
              <a:t>. Воротников, уроженец </a:t>
            </a:r>
            <a:r>
              <a:rPr lang="ru-RU" b="1" dirty="0" smtClean="0">
                <a:solidFill>
                  <a:srgbClr val="7030A0"/>
                </a:solidFill>
              </a:rPr>
              <a:t>Кшенского </a:t>
            </a:r>
            <a:r>
              <a:rPr lang="ru-RU" b="1" dirty="0">
                <a:solidFill>
                  <a:srgbClr val="7030A0"/>
                </a:solidFill>
              </a:rPr>
              <a:t>района (с. Нижнее </a:t>
            </a:r>
            <a:r>
              <a:rPr lang="ru-RU" b="1" dirty="0" err="1">
                <a:solidFill>
                  <a:srgbClr val="7030A0"/>
                </a:solidFill>
              </a:rPr>
              <a:t>Гурово</a:t>
            </a:r>
            <a:r>
              <a:rPr lang="ru-RU" b="1" dirty="0">
                <a:solidFill>
                  <a:srgbClr val="7030A0"/>
                </a:solidFill>
              </a:rPr>
              <a:t>) </a:t>
            </a:r>
            <a:r>
              <a:rPr lang="ru-RU" b="1" dirty="0" smtClean="0">
                <a:solidFill>
                  <a:srgbClr val="7030A0"/>
                </a:solidFill>
              </a:rPr>
              <a:t>был одним </a:t>
            </a:r>
            <a:r>
              <a:rPr lang="ru-RU" b="1" dirty="0">
                <a:solidFill>
                  <a:srgbClr val="7030A0"/>
                </a:solidFill>
              </a:rPr>
              <a:t>из тех немногих, </a:t>
            </a:r>
            <a:r>
              <a:rPr lang="ru-RU" b="1" dirty="0" smtClean="0">
                <a:solidFill>
                  <a:srgbClr val="7030A0"/>
                </a:solidFill>
              </a:rPr>
              <a:t>кого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можно </a:t>
            </a:r>
            <a:r>
              <a:rPr lang="ru-RU" b="1" dirty="0">
                <a:solidFill>
                  <a:srgbClr val="7030A0"/>
                </a:solidFill>
              </a:rPr>
              <a:t>по праву считать </a:t>
            </a:r>
            <a:r>
              <a:rPr lang="ru-RU" b="1" dirty="0" smtClean="0">
                <a:solidFill>
                  <a:srgbClr val="7030A0"/>
                </a:solidFill>
              </a:rPr>
              <a:t>приближенным </a:t>
            </a:r>
            <a:r>
              <a:rPr lang="ru-RU" b="1" dirty="0">
                <a:solidFill>
                  <a:srgbClr val="7030A0"/>
                </a:solidFill>
              </a:rPr>
              <a:t>и даже во многом близким </a:t>
            </a:r>
            <a:r>
              <a:rPr lang="ru-RU" b="1" dirty="0" smtClean="0">
                <a:solidFill>
                  <a:srgbClr val="7030A0"/>
                </a:solidFill>
              </a:rPr>
              <a:t>для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маршала </a:t>
            </a:r>
            <a:r>
              <a:rPr lang="ru-RU" b="1" dirty="0">
                <a:solidFill>
                  <a:srgbClr val="7030A0"/>
                </a:solidFill>
              </a:rPr>
              <a:t>Победы человеком. Михаил </a:t>
            </a:r>
            <a:r>
              <a:rPr lang="ru-RU" b="1" dirty="0" smtClean="0">
                <a:solidFill>
                  <a:srgbClr val="7030A0"/>
                </a:solidFill>
              </a:rPr>
              <a:t>Федорович </a:t>
            </a:r>
            <a:r>
              <a:rPr lang="ru-RU" b="1" dirty="0">
                <a:solidFill>
                  <a:srgbClr val="7030A0"/>
                </a:solidFill>
              </a:rPr>
              <a:t>— командир </a:t>
            </a:r>
            <a:r>
              <a:rPr lang="ru-RU" b="1" dirty="0" smtClean="0">
                <a:solidFill>
                  <a:srgbClr val="7030A0"/>
                </a:solidFill>
              </a:rPr>
              <a:t>танкового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взвода</a:t>
            </a:r>
            <a:r>
              <a:rPr lang="ru-RU" b="1" dirty="0">
                <a:solidFill>
                  <a:srgbClr val="7030A0"/>
                </a:solidFill>
              </a:rPr>
              <a:t>. Во время сражения </a:t>
            </a:r>
            <a:r>
              <a:rPr lang="ru-RU" b="1" dirty="0" smtClean="0">
                <a:solidFill>
                  <a:srgbClr val="7030A0"/>
                </a:solidFill>
              </a:rPr>
              <a:t>на Халхин-Голе </a:t>
            </a:r>
            <a:r>
              <a:rPr lang="ru-RU" b="1" dirty="0">
                <a:solidFill>
                  <a:srgbClr val="7030A0"/>
                </a:solidFill>
              </a:rPr>
              <a:t>его и свела </a:t>
            </a:r>
            <a:r>
              <a:rPr lang="ru-RU" b="1" dirty="0" smtClean="0">
                <a:solidFill>
                  <a:srgbClr val="7030A0"/>
                </a:solidFill>
              </a:rPr>
              <a:t>фронтовая </a:t>
            </a:r>
            <a:r>
              <a:rPr lang="ru-RU" b="1" dirty="0">
                <a:solidFill>
                  <a:srgbClr val="7030A0"/>
                </a:solidFill>
              </a:rPr>
              <a:t>судьба 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прославленным полководцем</a:t>
            </a:r>
            <a:r>
              <a:rPr lang="ru-RU" b="1" dirty="0">
                <a:solidFill>
                  <a:srgbClr val="7030A0"/>
                </a:solidFill>
              </a:rPr>
              <a:t>, который на </a:t>
            </a:r>
            <a:r>
              <a:rPr lang="ru-RU" b="1" dirty="0" smtClean="0">
                <a:solidFill>
                  <a:srgbClr val="7030A0"/>
                </a:solidFill>
              </a:rPr>
              <a:t>тот момент командовал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армейской группой в </a:t>
            </a:r>
            <a:r>
              <a:rPr lang="ru-RU" b="1" dirty="0">
                <a:solidFill>
                  <a:srgbClr val="7030A0"/>
                </a:solidFill>
              </a:rPr>
              <a:t>должности </a:t>
            </a:r>
            <a:r>
              <a:rPr lang="ru-RU" b="1" dirty="0" err="1">
                <a:solidFill>
                  <a:srgbClr val="7030A0"/>
                </a:solidFill>
              </a:rPr>
              <a:t>комкора</a:t>
            </a:r>
            <a:r>
              <a:rPr lang="ru-RU" b="1" dirty="0">
                <a:solidFill>
                  <a:srgbClr val="7030A0"/>
                </a:solidFill>
              </a:rPr>
              <a:t>. М. Воротников стал </a:t>
            </a:r>
            <a:r>
              <a:rPr lang="ru-RU" b="1" dirty="0" smtClean="0">
                <a:solidFill>
                  <a:srgbClr val="7030A0"/>
                </a:solidFill>
              </a:rPr>
              <a:t>адъютантом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Г. Жукова и </a:t>
            </a:r>
            <a:r>
              <a:rPr lang="ru-RU" b="1" dirty="0" smtClean="0">
                <a:solidFill>
                  <a:srgbClr val="7030A0"/>
                </a:solidFill>
              </a:rPr>
              <a:t>был </a:t>
            </a:r>
            <a:r>
              <a:rPr lang="ru-RU" b="1" dirty="0">
                <a:solidFill>
                  <a:srgbClr val="7030A0"/>
                </a:solidFill>
              </a:rPr>
              <a:t>свидетелем проявления незаурядного полководческого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таланта Георгия </a:t>
            </a:r>
            <a:r>
              <a:rPr lang="ru-RU" b="1" dirty="0">
                <a:solidFill>
                  <a:srgbClr val="7030A0"/>
                </a:solidFill>
              </a:rPr>
              <a:t>Константиновича, его яркой личности, человеческой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порядочности </a:t>
            </a:r>
            <a:r>
              <a:rPr lang="ru-RU" b="1" dirty="0">
                <a:solidFill>
                  <a:srgbClr val="7030A0"/>
                </a:solidFill>
              </a:rPr>
              <a:t>и доброты. Немало трудных военных дорог выпало на </a:t>
            </a:r>
            <a:r>
              <a:rPr lang="ru-RU" b="1" dirty="0" smtClean="0">
                <a:solidFill>
                  <a:srgbClr val="7030A0"/>
                </a:solidFill>
              </a:rPr>
              <a:t>долю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этих двух людей, которые прошли по ним бок о бок — с </a:t>
            </a:r>
            <a:r>
              <a:rPr lang="ru-RU" b="1" dirty="0" smtClean="0">
                <a:solidFill>
                  <a:srgbClr val="7030A0"/>
                </a:solidFill>
              </a:rPr>
              <a:t>достоинством и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героизмом. М. Воротников был с Жуковым до конца его дней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А после смерти Георгия Константиновича поддерживал тесную связь 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его семьей, в особенности с его младшей дочерью Марией Георгиевной.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Позднее, уже в мирные годы, Михаил Федорович, будучи профессиональным военным,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полковником </a:t>
            </a:r>
            <a:r>
              <a:rPr lang="ru-RU" b="1" dirty="0">
                <a:solidFill>
                  <a:srgbClr val="7030A0"/>
                </a:solidFill>
              </a:rPr>
              <a:t>Советской Армии, посвятил свои опубликованные мемуары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«Записки адъютанта»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«Г.К. Жуков на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Халхин-Голе».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яркому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своей фронтовой биографии — встрече 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великим маршалом Победы.</a:t>
            </a:r>
          </a:p>
        </p:txBody>
      </p:sp>
      <p:pic>
        <p:nvPicPr>
          <p:cNvPr id="5" name="Рисунок 4" descr="Г.К. Жу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38" y="1482592"/>
            <a:ext cx="2490204" cy="317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80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9092" y="416537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93149" y="1967342"/>
            <a:ext cx="662977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Гондарева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Кшенский, июнь 2010 года.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памятника,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изготовленного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подаренного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скульптором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Клыковым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05" y="638213"/>
            <a:ext cx="3795229" cy="506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37557" y="1028981"/>
            <a:ext cx="3180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Бюст Г.К. Жукова </a:t>
            </a:r>
          </a:p>
        </p:txBody>
      </p:sp>
    </p:spTree>
    <p:extLst>
      <p:ext uri="{BB962C8B-B14F-4D97-AF65-F5344CB8AC3E}">
        <p14:creationId xmlns:p14="http://schemas.microsoft.com/office/powerpoint/2010/main" val="20454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8197" y="1161675"/>
            <a:ext cx="622314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«Почётный гражданин Курска»</a:t>
            </a:r>
          </a:p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(1996 г.)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гражданин города Белгорода» 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(1999 г.)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«Почетный гражданин Калужской области»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г.)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гражданин г. Калуги»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1971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гражданин  г.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(1995 г.)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«Почётный гражданин города Малоярославца» (2012</a:t>
            </a:r>
            <a:r>
              <a:rPr lang="ru-RU" dirty="0"/>
              <a:t>)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85" y="1433015"/>
            <a:ext cx="3458253" cy="3623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7776" y="606189"/>
            <a:ext cx="7735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Константинович Жуков</a:t>
            </a:r>
            <a:endParaRPr lang="ru-RU" sz="4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95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1338" y="1336387"/>
            <a:ext cx="9203822" cy="42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1. http://xn----7sbbhmukb0ad4b7eue.xn--p1ai/khronika/972-imya-zhukova-svyazano-i-s-kshenskoj-zemlej.html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2. https://www.stihi.ru/2014/12/09/7093</a:t>
            </a:r>
            <a:endParaRPr lang="ru-RU" u="sng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Яндекс – картинки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dirty="0" smtClean="0">
                <a:solidFill>
                  <a:srgbClr val="0070C0"/>
                </a:solidFill>
                <a:hlinkClick r:id="rId5"/>
              </a:rPr>
              <a:t> </a:t>
            </a:r>
            <a:r>
              <a:rPr lang="en-US" dirty="0" smtClean="0">
                <a:hlinkClick r:id="rId5"/>
              </a:rPr>
              <a:t>http://www.beladm.ru/publications/publication/zhukov-georgij-konstantinovich/</a:t>
            </a:r>
            <a:endParaRPr lang="ru-RU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dirty="0" smtClean="0">
                <a:solidFill>
                  <a:srgbClr val="0070C0"/>
                </a:solidFill>
                <a:hlinkClick r:id="rId6"/>
              </a:rPr>
              <a:t> </a:t>
            </a:r>
            <a:r>
              <a:rPr lang="en-US" dirty="0" smtClean="0">
                <a:hlinkClick r:id="rId6"/>
              </a:rPr>
              <a:t>http://nfcity.ru/front/zhizn_goroda/v_naro-fominske_sostoyalos_otkrytie_byusta_velikomu_marshalu_g_k_zhukovu/</a:t>
            </a:r>
            <a:endParaRPr lang="ru-RU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en-US" dirty="0" smtClean="0">
                <a:solidFill>
                  <a:srgbClr val="0070C0"/>
                </a:solidFill>
                <a:hlinkClick r:id="rId7"/>
              </a:rPr>
              <a:t> </a:t>
            </a:r>
            <a:r>
              <a:rPr lang="en-US" dirty="0" smtClean="0">
                <a:hlinkClick r:id="rId7"/>
              </a:rPr>
              <a:t>https://kaluga.bezformata.com/listnews/grazhdane-georgij-konstantinovich-zhukov/75139280/</a:t>
            </a:r>
            <a:endParaRPr lang="ru-RU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://ru.wikipedia.org/wiki/%D0%96%D1%83%D0%BA%D0%BE%D0%B2,_%D0%93%D0%B5%D0%BE%D1%80%D0%B3%D0%B8%D0%B9_%D0%9A%D0%BE%D0%BD%D1%81%D1%82%D0%B0%D0%BD%D1%82%D0%B8%D0%BD%D0%BE%D0%B2%D0%B8%D1%87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1822" y="437081"/>
            <a:ext cx="2115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4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41" y="-22298"/>
            <a:ext cx="12231641" cy="6880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3" y="126841"/>
            <a:ext cx="2745858" cy="348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191" y="2074526"/>
            <a:ext cx="2597961" cy="375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0" y="3115236"/>
            <a:ext cx="3024483" cy="362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59402" y="225529"/>
            <a:ext cx="67957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920000"/>
                  </a:solidFill>
                </a:ln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 Русь Суворов и Кутузов,</a:t>
            </a:r>
          </a:p>
          <a:p>
            <a:r>
              <a:rPr lang="ru-RU" sz="2800" b="1" i="1" dirty="0" smtClean="0">
                <a:ln>
                  <a:solidFill>
                    <a:srgbClr val="920000"/>
                  </a:solidFill>
                </a:ln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ними встал в один Бессмертный ряд,</a:t>
            </a:r>
          </a:p>
          <a:p>
            <a:r>
              <a:rPr lang="ru-RU" sz="2800" b="1" i="1" dirty="0" smtClean="0">
                <a:ln>
                  <a:solidFill>
                    <a:srgbClr val="920000"/>
                  </a:solidFill>
                </a:ln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Четырежды Герой Советского Союза, </a:t>
            </a:r>
          </a:p>
          <a:p>
            <a:r>
              <a:rPr lang="ru-RU" sz="2800" b="1" i="1" dirty="0" smtClean="0">
                <a:ln>
                  <a:solidFill>
                    <a:srgbClr val="920000"/>
                  </a:solidFill>
                </a:ln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Жуков – Маршал и солдат!</a:t>
            </a:r>
          </a:p>
          <a:p>
            <a:pPr algn="r"/>
            <a:r>
              <a:rPr lang="ru-RU" sz="2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Нонна Журавлёва- Гросс</a:t>
            </a:r>
          </a:p>
          <a:p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6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518615"/>
            <a:ext cx="10385946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0226" y="668403"/>
            <a:ext cx="98445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</a:t>
            </a:r>
            <a:r>
              <a:rPr lang="ru-RU" sz="40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«Курская </a:t>
            </a:r>
            <a:r>
              <a:rPr lang="ru-RU" sz="4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дуга» </a:t>
            </a:r>
            <a:endParaRPr lang="ru-RU" sz="4000" b="1" dirty="0" smtClean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аходится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въезде в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воздвигнут в честь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55-летней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годовщины Курской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битвы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окончательно переломи-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 ход Великой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Триумфальной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аркой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гербом города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Курска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бронзовая скульптура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маршала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Жукова.</a:t>
            </a:r>
            <a:r>
              <a:rPr lang="ru-RU" sz="3200" dirty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скульпторы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Бартенев и </a:t>
            </a:r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Минин.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32" y="1815151"/>
            <a:ext cx="4021540" cy="3016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7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68" y="1653340"/>
            <a:ext cx="4813653" cy="339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23832" y="693721"/>
            <a:ext cx="101370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920000"/>
                </a:solidFill>
                <a:effectLst/>
                <a:latin typeface="times new roman" panose="02020603050405020304" pitchFamily="18" charset="0"/>
              </a:rPr>
              <a:t>МБОУ «Средняя общеобразовательная школа </a:t>
            </a:r>
          </a:p>
          <a:p>
            <a:pPr algn="ctr"/>
            <a:r>
              <a:rPr lang="ru-RU" sz="2800" b="1" i="0" dirty="0" smtClean="0">
                <a:solidFill>
                  <a:srgbClr val="920000"/>
                </a:solidFill>
                <a:effectLst/>
                <a:latin typeface="times new roman" panose="02020603050405020304" pitchFamily="18" charset="0"/>
              </a:rPr>
              <a:t>им. Г. К. Жукова»</a:t>
            </a:r>
          </a:p>
          <a:p>
            <a:pPr algn="ctr"/>
            <a:endParaRPr lang="ru-RU" sz="2800" b="1" i="0" dirty="0" smtClean="0">
              <a:solidFill>
                <a:srgbClr val="92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Д</a:t>
            </a:r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ата создания школы 1963 год.</a:t>
            </a:r>
            <a:endParaRPr lang="ru-RU" sz="2800" b="1" i="0" dirty="0" smtClean="0">
              <a:solidFill>
                <a:srgbClr val="7030A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Школа располагается на </a:t>
            </a:r>
          </a:p>
          <a:p>
            <a:pPr algn="just"/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территории </a:t>
            </a:r>
            <a:r>
              <a:rPr lang="ru-RU" sz="2800" b="1" i="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Сеймского</a:t>
            </a:r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округа</a:t>
            </a:r>
          </a:p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города Курска по адресу:</a:t>
            </a:r>
            <a:b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г. Курск  ул. Белгородская, 21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В 1994 г. школе было присвоено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почетное звание  Г.К. Жукова</a:t>
            </a:r>
            <a:endParaRPr lang="ru-RU" sz="2800" b="1" i="0" dirty="0">
              <a:solidFill>
                <a:srgbClr val="7030A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40" y="1204413"/>
            <a:ext cx="3173106" cy="423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19368" y="513728"/>
            <a:ext cx="10329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Бюст Г.К. Жукова в Народном музее 52 </a:t>
            </a:r>
            <a:r>
              <a:rPr lang="ru-RU" sz="3600" b="1" dirty="0" err="1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гв.стр.д</a:t>
            </a:r>
            <a:r>
              <a:rPr lang="ru-RU" sz="40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390" y="2350321"/>
            <a:ext cx="50477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1996 г. был открыт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бюст Г.К. Жукову и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 памяти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1236359"/>
            <a:ext cx="6974032" cy="482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38734" y="528473"/>
            <a:ext cx="801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Железногорск, Курская область</a:t>
            </a:r>
            <a:endParaRPr lang="ru-RU" sz="4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24676"/>
          <a:stretch/>
        </p:blipFill>
        <p:spPr>
          <a:xfrm>
            <a:off x="2429302" y="1124423"/>
            <a:ext cx="7815616" cy="4982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9092" y="416537"/>
            <a:ext cx="6356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г.Обоянь</a:t>
            </a:r>
            <a:r>
              <a:rPr lang="ru-RU" sz="40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Курская область</a:t>
            </a:r>
            <a:endParaRPr lang="ru-RU" sz="4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494506"/>
            <a:ext cx="10385946" cy="58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517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times new roman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Marion</dc:creator>
  <cp:lastModifiedBy>Marina</cp:lastModifiedBy>
  <cp:revision>23</cp:revision>
  <dcterms:created xsi:type="dcterms:W3CDTF">2020-01-19T19:28:48Z</dcterms:created>
  <dcterms:modified xsi:type="dcterms:W3CDTF">2020-01-28T12:05:52Z</dcterms:modified>
</cp:coreProperties>
</file>